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0"/>
  </p:notesMasterIdLst>
  <p:sldIdLst>
    <p:sldId id="256" r:id="rId2"/>
    <p:sldId id="258" r:id="rId3"/>
    <p:sldId id="289" r:id="rId4"/>
    <p:sldId id="316" r:id="rId5"/>
    <p:sldId id="318" r:id="rId6"/>
    <p:sldId id="319" r:id="rId7"/>
    <p:sldId id="320" r:id="rId8"/>
    <p:sldId id="259" r:id="rId9"/>
    <p:sldId id="260" r:id="rId10"/>
    <p:sldId id="261" r:id="rId11"/>
    <p:sldId id="262" r:id="rId12"/>
    <p:sldId id="264" r:id="rId13"/>
    <p:sldId id="274" r:id="rId14"/>
    <p:sldId id="268" r:id="rId15"/>
    <p:sldId id="269" r:id="rId16"/>
    <p:sldId id="270" r:id="rId17"/>
    <p:sldId id="272" r:id="rId18"/>
    <p:sldId id="271" r:id="rId19"/>
    <p:sldId id="324" r:id="rId20"/>
    <p:sldId id="322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8" r:id="rId29"/>
    <p:sldId id="332" r:id="rId30"/>
    <p:sldId id="334" r:id="rId31"/>
    <p:sldId id="339" r:id="rId32"/>
    <p:sldId id="333" r:id="rId33"/>
    <p:sldId id="290" r:id="rId34"/>
    <p:sldId id="307" r:id="rId35"/>
    <p:sldId id="335" r:id="rId36"/>
    <p:sldId id="284" r:id="rId37"/>
    <p:sldId id="285" r:id="rId38"/>
    <p:sldId id="291" r:id="rId39"/>
    <p:sldId id="292" r:id="rId40"/>
    <p:sldId id="295" r:id="rId41"/>
    <p:sldId id="294" r:id="rId42"/>
    <p:sldId id="296" r:id="rId43"/>
    <p:sldId id="312" r:id="rId44"/>
    <p:sldId id="337" r:id="rId45"/>
    <p:sldId id="286" r:id="rId46"/>
    <p:sldId id="336" r:id="rId47"/>
    <p:sldId id="287" r:id="rId48"/>
    <p:sldId id="315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55D398-8DD5-4120-BD30-98EDFB6F6DE5}" v="172" dt="2021-11-17T19:24:54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35" autoAdjust="0"/>
  </p:normalViewPr>
  <p:slideViewPr>
    <p:cSldViewPr snapToGrid="0">
      <p:cViewPr varScale="1">
        <p:scale>
          <a:sx n="101" d="100"/>
          <a:sy n="101" d="100"/>
        </p:scale>
        <p:origin x="26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David, Amichai" userId="61db3613-8e7d-462d-ad89-c92cdcbd783e" providerId="ADAL" clId="{8D55D398-8DD5-4120-BD30-98EDFB6F6DE5}"/>
    <pc:docChg chg="undo custSel addSld delSld modSld sldOrd modMainMaster">
      <pc:chgData name="Ben David, Amichai" userId="61db3613-8e7d-462d-ad89-c92cdcbd783e" providerId="ADAL" clId="{8D55D398-8DD5-4120-BD30-98EDFB6F6DE5}" dt="2021-11-17T19:27:14.243" v="3691" actId="14100"/>
      <pc:docMkLst>
        <pc:docMk/>
      </pc:docMkLst>
      <pc:sldChg chg="modSp mod">
        <pc:chgData name="Ben David, Amichai" userId="61db3613-8e7d-462d-ad89-c92cdcbd783e" providerId="ADAL" clId="{8D55D398-8DD5-4120-BD30-98EDFB6F6DE5}" dt="2021-11-17T19:24:54.144" v="3652" actId="207"/>
        <pc:sldMkLst>
          <pc:docMk/>
          <pc:sldMk cId="15520940" sldId="256"/>
        </pc:sldMkLst>
        <pc:spChg chg="mod">
          <ac:chgData name="Ben David, Amichai" userId="61db3613-8e7d-462d-ad89-c92cdcbd783e" providerId="ADAL" clId="{8D55D398-8DD5-4120-BD30-98EDFB6F6DE5}" dt="2021-11-17T19:12:56.608" v="3426" actId="20577"/>
          <ac:spMkLst>
            <pc:docMk/>
            <pc:sldMk cId="15520940" sldId="256"/>
            <ac:spMk id="2" creationId="{65725F25-75E7-4160-A081-3AF8E8325032}"/>
          </ac:spMkLst>
        </pc:spChg>
        <pc:spChg chg="mod">
          <ac:chgData name="Ben David, Amichai" userId="61db3613-8e7d-462d-ad89-c92cdcbd783e" providerId="ADAL" clId="{8D55D398-8DD5-4120-BD30-98EDFB6F6DE5}" dt="2021-11-17T19:24:54.144" v="3652" actId="207"/>
          <ac:spMkLst>
            <pc:docMk/>
            <pc:sldMk cId="15520940" sldId="256"/>
            <ac:spMk id="3" creationId="{2AE3B14F-F9EC-483C-BB64-54058A899C97}"/>
          </ac:spMkLst>
        </pc:spChg>
      </pc:sldChg>
      <pc:sldChg chg="addSp delSp modSp mod">
        <pc:chgData name="Ben David, Amichai" userId="61db3613-8e7d-462d-ad89-c92cdcbd783e" providerId="ADAL" clId="{8D55D398-8DD5-4120-BD30-98EDFB6F6DE5}" dt="2021-11-17T19:11:28.117" v="3404" actId="6549"/>
        <pc:sldMkLst>
          <pc:docMk/>
          <pc:sldMk cId="4264307384" sldId="258"/>
        </pc:sldMkLst>
        <pc:spChg chg="mod">
          <ac:chgData name="Ben David, Amichai" userId="61db3613-8e7d-462d-ad89-c92cdcbd783e" providerId="ADAL" clId="{8D55D398-8DD5-4120-BD30-98EDFB6F6DE5}" dt="2021-11-17T19:11:28.117" v="3404" actId="6549"/>
          <ac:spMkLst>
            <pc:docMk/>
            <pc:sldMk cId="4264307384" sldId="258"/>
            <ac:spMk id="3" creationId="{10F3BF40-1DD8-48D7-9320-AC113DA999D0}"/>
          </ac:spMkLst>
        </pc:spChg>
        <pc:spChg chg="add mod">
          <ac:chgData name="Ben David, Amichai" userId="61db3613-8e7d-462d-ad89-c92cdcbd783e" providerId="ADAL" clId="{8D55D398-8DD5-4120-BD30-98EDFB6F6DE5}" dt="2021-11-17T17:24:47.924" v="163" actId="14100"/>
          <ac:spMkLst>
            <pc:docMk/>
            <pc:sldMk cId="4264307384" sldId="258"/>
            <ac:spMk id="4" creationId="{50584BF9-0818-4B90-B069-D5ED05214789}"/>
          </ac:spMkLst>
        </pc:spChg>
        <pc:spChg chg="del">
          <ac:chgData name="Ben David, Amichai" userId="61db3613-8e7d-462d-ad89-c92cdcbd783e" providerId="ADAL" clId="{8D55D398-8DD5-4120-BD30-98EDFB6F6DE5}" dt="2021-11-17T17:23:25.131" v="139" actId="478"/>
          <ac:spMkLst>
            <pc:docMk/>
            <pc:sldMk cId="4264307384" sldId="258"/>
            <ac:spMk id="6" creationId="{80E58019-969C-44C9-B711-A2395200CE24}"/>
          </ac:spMkLst>
        </pc:spChg>
        <pc:spChg chg="del">
          <ac:chgData name="Ben David, Amichai" userId="61db3613-8e7d-462d-ad89-c92cdcbd783e" providerId="ADAL" clId="{8D55D398-8DD5-4120-BD30-98EDFB6F6DE5}" dt="2021-11-17T17:23:25.131" v="139" actId="478"/>
          <ac:spMkLst>
            <pc:docMk/>
            <pc:sldMk cId="4264307384" sldId="258"/>
            <ac:spMk id="7" creationId="{312D00B1-2F42-46BE-A553-B169A37D8284}"/>
          </ac:spMkLst>
        </pc:spChg>
        <pc:spChg chg="del">
          <ac:chgData name="Ben David, Amichai" userId="61db3613-8e7d-462d-ad89-c92cdcbd783e" providerId="ADAL" clId="{8D55D398-8DD5-4120-BD30-98EDFB6F6DE5}" dt="2021-11-17T17:23:25.131" v="139" actId="478"/>
          <ac:spMkLst>
            <pc:docMk/>
            <pc:sldMk cId="4264307384" sldId="258"/>
            <ac:spMk id="8" creationId="{9B954FAA-8655-4AE8-BDE6-37C33C36FBDF}"/>
          </ac:spMkLst>
        </pc:spChg>
        <pc:spChg chg="del mod">
          <ac:chgData name="Ben David, Amichai" userId="61db3613-8e7d-462d-ad89-c92cdcbd783e" providerId="ADAL" clId="{8D55D398-8DD5-4120-BD30-98EDFB6F6DE5}" dt="2021-11-17T17:23:25.131" v="139" actId="478"/>
          <ac:spMkLst>
            <pc:docMk/>
            <pc:sldMk cId="4264307384" sldId="258"/>
            <ac:spMk id="9" creationId="{4BB015D3-1F99-4173-89DF-B0DB4167BDBA}"/>
          </ac:spMkLst>
        </pc:spChg>
        <pc:spChg chg="del">
          <ac:chgData name="Ben David, Amichai" userId="61db3613-8e7d-462d-ad89-c92cdcbd783e" providerId="ADAL" clId="{8D55D398-8DD5-4120-BD30-98EDFB6F6DE5}" dt="2021-11-17T17:23:25.131" v="139" actId="478"/>
          <ac:spMkLst>
            <pc:docMk/>
            <pc:sldMk cId="4264307384" sldId="258"/>
            <ac:spMk id="10" creationId="{008BB873-170E-46AF-A3CA-AFEFFAF16307}"/>
          </ac:spMkLst>
        </pc:spChg>
        <pc:spChg chg="del">
          <ac:chgData name="Ben David, Amichai" userId="61db3613-8e7d-462d-ad89-c92cdcbd783e" providerId="ADAL" clId="{8D55D398-8DD5-4120-BD30-98EDFB6F6DE5}" dt="2021-11-17T17:23:25.131" v="139" actId="478"/>
          <ac:spMkLst>
            <pc:docMk/>
            <pc:sldMk cId="4264307384" sldId="258"/>
            <ac:spMk id="11" creationId="{31CEB8F1-577C-4419-8869-FEE54B38D857}"/>
          </ac:spMkLst>
        </pc:spChg>
        <pc:spChg chg="del">
          <ac:chgData name="Ben David, Amichai" userId="61db3613-8e7d-462d-ad89-c92cdcbd783e" providerId="ADAL" clId="{8D55D398-8DD5-4120-BD30-98EDFB6F6DE5}" dt="2021-11-17T17:23:25.131" v="139" actId="478"/>
          <ac:spMkLst>
            <pc:docMk/>
            <pc:sldMk cId="4264307384" sldId="258"/>
            <ac:spMk id="12" creationId="{2AA54272-79E2-4D42-AA64-3FCF334938D9}"/>
          </ac:spMkLst>
        </pc:spChg>
        <pc:spChg chg="del">
          <ac:chgData name="Ben David, Amichai" userId="61db3613-8e7d-462d-ad89-c92cdcbd783e" providerId="ADAL" clId="{8D55D398-8DD5-4120-BD30-98EDFB6F6DE5}" dt="2021-11-17T17:23:25.131" v="139" actId="478"/>
          <ac:spMkLst>
            <pc:docMk/>
            <pc:sldMk cId="4264307384" sldId="258"/>
            <ac:spMk id="13" creationId="{BF8CA470-6B93-4F6F-ADDB-E6D43EF0F8C5}"/>
          </ac:spMkLst>
        </pc:spChg>
        <pc:spChg chg="del">
          <ac:chgData name="Ben David, Amichai" userId="61db3613-8e7d-462d-ad89-c92cdcbd783e" providerId="ADAL" clId="{8D55D398-8DD5-4120-BD30-98EDFB6F6DE5}" dt="2021-11-17T17:23:25.131" v="139" actId="478"/>
          <ac:spMkLst>
            <pc:docMk/>
            <pc:sldMk cId="4264307384" sldId="258"/>
            <ac:spMk id="14" creationId="{BEF442B1-5C10-41B9-B03C-C9714BC2CBAA}"/>
          </ac:spMkLst>
        </pc:spChg>
        <pc:spChg chg="del">
          <ac:chgData name="Ben David, Amichai" userId="61db3613-8e7d-462d-ad89-c92cdcbd783e" providerId="ADAL" clId="{8D55D398-8DD5-4120-BD30-98EDFB6F6DE5}" dt="2021-11-17T17:23:25.131" v="139" actId="478"/>
          <ac:spMkLst>
            <pc:docMk/>
            <pc:sldMk cId="4264307384" sldId="258"/>
            <ac:spMk id="15" creationId="{0DC3C156-848B-494F-801F-5218226871CB}"/>
          </ac:spMkLst>
        </pc:spChg>
        <pc:spChg chg="del">
          <ac:chgData name="Ben David, Amichai" userId="61db3613-8e7d-462d-ad89-c92cdcbd783e" providerId="ADAL" clId="{8D55D398-8DD5-4120-BD30-98EDFB6F6DE5}" dt="2021-11-17T17:23:25.131" v="139" actId="478"/>
          <ac:spMkLst>
            <pc:docMk/>
            <pc:sldMk cId="4264307384" sldId="258"/>
            <ac:spMk id="16" creationId="{D6215D7D-41A8-489A-BC15-70A7BB485563}"/>
          </ac:spMkLst>
        </pc:spChg>
        <pc:spChg chg="del">
          <ac:chgData name="Ben David, Amichai" userId="61db3613-8e7d-462d-ad89-c92cdcbd783e" providerId="ADAL" clId="{8D55D398-8DD5-4120-BD30-98EDFB6F6DE5}" dt="2021-11-17T17:23:25.131" v="139" actId="478"/>
          <ac:spMkLst>
            <pc:docMk/>
            <pc:sldMk cId="4264307384" sldId="258"/>
            <ac:spMk id="17" creationId="{2ECDBA67-0DDB-43FC-A78B-CD3F0CBCF081}"/>
          </ac:spMkLst>
        </pc:spChg>
        <pc:spChg chg="del">
          <ac:chgData name="Ben David, Amichai" userId="61db3613-8e7d-462d-ad89-c92cdcbd783e" providerId="ADAL" clId="{8D55D398-8DD5-4120-BD30-98EDFB6F6DE5}" dt="2021-11-17T17:23:25.131" v="139" actId="478"/>
          <ac:spMkLst>
            <pc:docMk/>
            <pc:sldMk cId="4264307384" sldId="258"/>
            <ac:spMk id="22" creationId="{6A7A88D0-1520-474D-9BAD-11756B13D161}"/>
          </ac:spMkLst>
        </pc:spChg>
        <pc:spChg chg="del">
          <ac:chgData name="Ben David, Amichai" userId="61db3613-8e7d-462d-ad89-c92cdcbd783e" providerId="ADAL" clId="{8D55D398-8DD5-4120-BD30-98EDFB6F6DE5}" dt="2021-11-17T17:23:25.131" v="139" actId="478"/>
          <ac:spMkLst>
            <pc:docMk/>
            <pc:sldMk cId="4264307384" sldId="258"/>
            <ac:spMk id="23" creationId="{F3FF5149-C36B-44A2-B4A8-7E3A2A016A9B}"/>
          </ac:spMkLst>
        </pc:spChg>
        <pc:spChg chg="del">
          <ac:chgData name="Ben David, Amichai" userId="61db3613-8e7d-462d-ad89-c92cdcbd783e" providerId="ADAL" clId="{8D55D398-8DD5-4120-BD30-98EDFB6F6DE5}" dt="2021-11-17T17:23:25.131" v="139" actId="478"/>
          <ac:spMkLst>
            <pc:docMk/>
            <pc:sldMk cId="4264307384" sldId="258"/>
            <ac:spMk id="28" creationId="{277388D0-EF53-4923-9143-9D1AEB2F0DEE}"/>
          </ac:spMkLst>
        </pc:spChg>
      </pc:sldChg>
      <pc:sldChg chg="addSp delSp modSp mod">
        <pc:chgData name="Ben David, Amichai" userId="61db3613-8e7d-462d-ad89-c92cdcbd783e" providerId="ADAL" clId="{8D55D398-8DD5-4120-BD30-98EDFB6F6DE5}" dt="2021-11-17T17:41:12.752" v="357" actId="166"/>
        <pc:sldMkLst>
          <pc:docMk/>
          <pc:sldMk cId="252653903" sldId="259"/>
        </pc:sldMkLst>
        <pc:spChg chg="add del mod">
          <ac:chgData name="Ben David, Amichai" userId="61db3613-8e7d-462d-ad89-c92cdcbd783e" providerId="ADAL" clId="{8D55D398-8DD5-4120-BD30-98EDFB6F6DE5}" dt="2021-11-17T17:41:04.868" v="353"/>
          <ac:spMkLst>
            <pc:docMk/>
            <pc:sldMk cId="252653903" sldId="259"/>
            <ac:spMk id="4" creationId="{9EAFBEBC-537B-4FCC-8503-D30DC1BB070C}"/>
          </ac:spMkLst>
        </pc:spChg>
        <pc:spChg chg="add mod">
          <ac:chgData name="Ben David, Amichai" userId="61db3613-8e7d-462d-ad89-c92cdcbd783e" providerId="ADAL" clId="{8D55D398-8DD5-4120-BD30-98EDFB6F6DE5}" dt="2021-11-17T17:25:31.026" v="170" actId="1035"/>
          <ac:spMkLst>
            <pc:docMk/>
            <pc:sldMk cId="252653903" sldId="259"/>
            <ac:spMk id="20" creationId="{6BF2856F-D5CA-455F-A07F-1CEA0F682B01}"/>
          </ac:spMkLst>
        </pc:spChg>
        <pc:spChg chg="del">
          <ac:chgData name="Ben David, Amichai" userId="61db3613-8e7d-462d-ad89-c92cdcbd783e" providerId="ADAL" clId="{8D55D398-8DD5-4120-BD30-98EDFB6F6DE5}" dt="2021-11-17T17:23:31.523" v="142" actId="478"/>
          <ac:spMkLst>
            <pc:docMk/>
            <pc:sldMk cId="252653903" sldId="259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3:31.523" v="142" actId="478"/>
          <ac:spMkLst>
            <pc:docMk/>
            <pc:sldMk cId="252653903" sldId="259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3:31.523" v="142" actId="478"/>
          <ac:spMkLst>
            <pc:docMk/>
            <pc:sldMk cId="252653903" sldId="259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3:31.523" v="142" actId="478"/>
          <ac:spMkLst>
            <pc:docMk/>
            <pc:sldMk cId="252653903" sldId="259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3:31.523" v="142" actId="478"/>
          <ac:spMkLst>
            <pc:docMk/>
            <pc:sldMk cId="252653903" sldId="259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3:31.523" v="142" actId="478"/>
          <ac:spMkLst>
            <pc:docMk/>
            <pc:sldMk cId="252653903" sldId="259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3:31.523" v="142" actId="478"/>
          <ac:spMkLst>
            <pc:docMk/>
            <pc:sldMk cId="252653903" sldId="259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3:31.523" v="142" actId="478"/>
          <ac:spMkLst>
            <pc:docMk/>
            <pc:sldMk cId="252653903" sldId="259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3:31.523" v="142" actId="478"/>
          <ac:spMkLst>
            <pc:docMk/>
            <pc:sldMk cId="252653903" sldId="259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3:31.523" v="142" actId="478"/>
          <ac:spMkLst>
            <pc:docMk/>
            <pc:sldMk cId="252653903" sldId="259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3:31.523" v="142" actId="478"/>
          <ac:spMkLst>
            <pc:docMk/>
            <pc:sldMk cId="252653903" sldId="259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3:31.523" v="142" actId="478"/>
          <ac:spMkLst>
            <pc:docMk/>
            <pc:sldMk cId="252653903" sldId="259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3:31.523" v="142" actId="478"/>
          <ac:spMkLst>
            <pc:docMk/>
            <pc:sldMk cId="252653903" sldId="259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3:31.523" v="142" actId="478"/>
          <ac:spMkLst>
            <pc:docMk/>
            <pc:sldMk cId="252653903" sldId="259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3:31.523" v="142" actId="478"/>
          <ac:spMkLst>
            <pc:docMk/>
            <pc:sldMk cId="252653903" sldId="259"/>
            <ac:spMk id="41" creationId="{AB2BF97F-1F01-4629-80DE-F1B2A79659EB}"/>
          </ac:spMkLst>
        </pc:spChg>
        <pc:picChg chg="mod">
          <ac:chgData name="Ben David, Amichai" userId="61db3613-8e7d-462d-ad89-c92cdcbd783e" providerId="ADAL" clId="{8D55D398-8DD5-4120-BD30-98EDFB6F6DE5}" dt="2021-11-17T17:41:12.752" v="357" actId="166"/>
          <ac:picMkLst>
            <pc:docMk/>
            <pc:sldMk cId="252653903" sldId="259"/>
            <ac:picMk id="19" creationId="{ADFD971C-CE29-4CEF-8D39-05B89E6E2D89}"/>
          </ac:picMkLst>
        </pc:picChg>
        <pc:picChg chg="del">
          <ac:chgData name="Ben David, Amichai" userId="61db3613-8e7d-462d-ad89-c92cdcbd783e" providerId="ADAL" clId="{8D55D398-8DD5-4120-BD30-98EDFB6F6DE5}" dt="2021-11-17T17:41:03.187" v="352" actId="478"/>
          <ac:picMkLst>
            <pc:docMk/>
            <pc:sldMk cId="252653903" sldId="259"/>
            <ac:picMk id="26" creationId="{D473DB5A-5DF8-4AA0-A071-8FF9183470EA}"/>
          </ac:picMkLst>
        </pc:picChg>
        <pc:picChg chg="add mod">
          <ac:chgData name="Ben David, Amichai" userId="61db3613-8e7d-462d-ad89-c92cdcbd783e" providerId="ADAL" clId="{8D55D398-8DD5-4120-BD30-98EDFB6F6DE5}" dt="2021-11-17T17:41:09.479" v="356" actId="14100"/>
          <ac:picMkLst>
            <pc:docMk/>
            <pc:sldMk cId="252653903" sldId="259"/>
            <ac:picMk id="1026" creationId="{579276A9-79B0-4D69-81EF-C39F4B6DA4A1}"/>
          </ac:picMkLst>
        </pc:picChg>
      </pc:sldChg>
      <pc:sldChg chg="addSp delSp modSp mod">
        <pc:chgData name="Ben David, Amichai" userId="61db3613-8e7d-462d-ad89-c92cdcbd783e" providerId="ADAL" clId="{8D55D398-8DD5-4120-BD30-98EDFB6F6DE5}" dt="2021-11-17T19:13:10.102" v="3427" actId="478"/>
        <pc:sldMkLst>
          <pc:docMk/>
          <pc:sldMk cId="743088864" sldId="260"/>
        </pc:sldMkLst>
        <pc:spChg chg="add del mod">
          <ac:chgData name="Ben David, Amichai" userId="61db3613-8e7d-462d-ad89-c92cdcbd783e" providerId="ADAL" clId="{8D55D398-8DD5-4120-BD30-98EDFB6F6DE5}" dt="2021-11-17T18:53:49.864" v="2828" actId="478"/>
          <ac:spMkLst>
            <pc:docMk/>
            <pc:sldMk cId="743088864" sldId="260"/>
            <ac:spMk id="4" creationId="{E0166FA2-8C34-4187-A367-2DBC54D3558D}"/>
          </ac:spMkLst>
        </pc:spChg>
        <pc:spChg chg="add del mod">
          <ac:chgData name="Ben David, Amichai" userId="61db3613-8e7d-462d-ad89-c92cdcbd783e" providerId="ADAL" clId="{8D55D398-8DD5-4120-BD30-98EDFB6F6DE5}" dt="2021-11-17T17:25:23.014" v="168" actId="478"/>
          <ac:spMkLst>
            <pc:docMk/>
            <pc:sldMk cId="743088864" sldId="260"/>
            <ac:spMk id="23" creationId="{476D74BC-A2D6-48C9-AEBE-B6BB7017C849}"/>
          </ac:spMkLst>
        </pc:spChg>
        <pc:spChg chg="add mod">
          <ac:chgData name="Ben David, Amichai" userId="61db3613-8e7d-462d-ad89-c92cdcbd783e" providerId="ADAL" clId="{8D55D398-8DD5-4120-BD30-98EDFB6F6DE5}" dt="2021-11-17T17:25:45.405" v="177" actId="1036"/>
          <ac:spMkLst>
            <pc:docMk/>
            <pc:sldMk cId="743088864" sldId="260"/>
            <ac:spMk id="24" creationId="{76554D16-EB58-4B39-AD47-B662731C8405}"/>
          </ac:spMkLst>
        </pc:spChg>
        <pc:spChg chg="del">
          <ac:chgData name="Ben David, Amichai" userId="61db3613-8e7d-462d-ad89-c92cdcbd783e" providerId="ADAL" clId="{8D55D398-8DD5-4120-BD30-98EDFB6F6DE5}" dt="2021-11-17T17:23:36.387" v="143" actId="478"/>
          <ac:spMkLst>
            <pc:docMk/>
            <pc:sldMk cId="743088864" sldId="260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3:36.387" v="143" actId="478"/>
          <ac:spMkLst>
            <pc:docMk/>
            <pc:sldMk cId="743088864" sldId="260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3:36.387" v="143" actId="478"/>
          <ac:spMkLst>
            <pc:docMk/>
            <pc:sldMk cId="743088864" sldId="260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3:36.387" v="143" actId="478"/>
          <ac:spMkLst>
            <pc:docMk/>
            <pc:sldMk cId="743088864" sldId="260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3:36.387" v="143" actId="478"/>
          <ac:spMkLst>
            <pc:docMk/>
            <pc:sldMk cId="743088864" sldId="260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3:36.387" v="143" actId="478"/>
          <ac:spMkLst>
            <pc:docMk/>
            <pc:sldMk cId="743088864" sldId="260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3:36.387" v="143" actId="478"/>
          <ac:spMkLst>
            <pc:docMk/>
            <pc:sldMk cId="743088864" sldId="260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3:36.387" v="143" actId="478"/>
          <ac:spMkLst>
            <pc:docMk/>
            <pc:sldMk cId="743088864" sldId="260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3:36.387" v="143" actId="478"/>
          <ac:spMkLst>
            <pc:docMk/>
            <pc:sldMk cId="743088864" sldId="260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3:36.387" v="143" actId="478"/>
          <ac:spMkLst>
            <pc:docMk/>
            <pc:sldMk cId="743088864" sldId="260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3:36.387" v="143" actId="478"/>
          <ac:spMkLst>
            <pc:docMk/>
            <pc:sldMk cId="743088864" sldId="260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3:36.387" v="143" actId="478"/>
          <ac:spMkLst>
            <pc:docMk/>
            <pc:sldMk cId="743088864" sldId="260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3:36.387" v="143" actId="478"/>
          <ac:spMkLst>
            <pc:docMk/>
            <pc:sldMk cId="743088864" sldId="260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3:36.387" v="143" actId="478"/>
          <ac:spMkLst>
            <pc:docMk/>
            <pc:sldMk cId="743088864" sldId="260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3:36.387" v="143" actId="478"/>
          <ac:spMkLst>
            <pc:docMk/>
            <pc:sldMk cId="743088864" sldId="260"/>
            <ac:spMk id="41" creationId="{AB2BF97F-1F01-4629-80DE-F1B2A79659EB}"/>
          </ac:spMkLst>
        </pc:spChg>
        <pc:picChg chg="del">
          <ac:chgData name="Ben David, Amichai" userId="61db3613-8e7d-462d-ad89-c92cdcbd783e" providerId="ADAL" clId="{8D55D398-8DD5-4120-BD30-98EDFB6F6DE5}" dt="2021-11-17T19:13:10.102" v="3427" actId="478"/>
          <ac:picMkLst>
            <pc:docMk/>
            <pc:sldMk cId="743088864" sldId="260"/>
            <ac:picMk id="22" creationId="{267A430F-C9C0-4AB7-A618-C40C71A948FD}"/>
          </ac:picMkLst>
        </pc:picChg>
        <pc:picChg chg="del">
          <ac:chgData name="Ben David, Amichai" userId="61db3613-8e7d-462d-ad89-c92cdcbd783e" providerId="ADAL" clId="{8D55D398-8DD5-4120-BD30-98EDFB6F6DE5}" dt="2021-11-17T18:53:44.294" v="2825" actId="478"/>
          <ac:picMkLst>
            <pc:docMk/>
            <pc:sldMk cId="743088864" sldId="260"/>
            <ac:picMk id="26" creationId="{D473DB5A-5DF8-4AA0-A071-8FF9183470EA}"/>
          </ac:picMkLst>
        </pc:picChg>
        <pc:picChg chg="add mod">
          <ac:chgData name="Ben David, Amichai" userId="61db3613-8e7d-462d-ad89-c92cdcbd783e" providerId="ADAL" clId="{8D55D398-8DD5-4120-BD30-98EDFB6F6DE5}" dt="2021-11-17T18:53:48.022" v="2827" actId="167"/>
          <ac:picMkLst>
            <pc:docMk/>
            <pc:sldMk cId="743088864" sldId="260"/>
            <ac:picMk id="44" creationId="{0704465B-CB6C-4914-BB9B-7D7F613F0CE4}"/>
          </ac:picMkLst>
        </pc:picChg>
        <pc:cxnChg chg="mod">
          <ac:chgData name="Ben David, Amichai" userId="61db3613-8e7d-462d-ad89-c92cdcbd783e" providerId="ADAL" clId="{8D55D398-8DD5-4120-BD30-98EDFB6F6DE5}" dt="2021-11-17T18:55:14.677" v="2853" actId="14100"/>
          <ac:cxnSpMkLst>
            <pc:docMk/>
            <pc:sldMk cId="743088864" sldId="260"/>
            <ac:cxnSpMk id="8" creationId="{639C785F-AA1B-4871-9973-FA8F1EAF8543}"/>
          </ac:cxnSpMkLst>
        </pc:cxnChg>
        <pc:cxnChg chg="mod">
          <ac:chgData name="Ben David, Amichai" userId="61db3613-8e7d-462d-ad89-c92cdcbd783e" providerId="ADAL" clId="{8D55D398-8DD5-4120-BD30-98EDFB6F6DE5}" dt="2021-11-17T18:54:25.698" v="2838" actId="14100"/>
          <ac:cxnSpMkLst>
            <pc:docMk/>
            <pc:sldMk cId="743088864" sldId="260"/>
            <ac:cxnSpMk id="43" creationId="{D43B0762-AA8C-44B7-913E-097B0BB0577C}"/>
          </ac:cxnSpMkLst>
        </pc:cxnChg>
      </pc:sldChg>
      <pc:sldChg chg="addSp delSp modSp mod">
        <pc:chgData name="Ben David, Amichai" userId="61db3613-8e7d-462d-ad89-c92cdcbd783e" providerId="ADAL" clId="{8D55D398-8DD5-4120-BD30-98EDFB6F6DE5}" dt="2021-11-17T19:13:11.060" v="3428" actId="478"/>
        <pc:sldMkLst>
          <pc:docMk/>
          <pc:sldMk cId="2029737136" sldId="261"/>
        </pc:sldMkLst>
        <pc:spChg chg="add del mod">
          <ac:chgData name="Ben David, Amichai" userId="61db3613-8e7d-462d-ad89-c92cdcbd783e" providerId="ADAL" clId="{8D55D398-8DD5-4120-BD30-98EDFB6F6DE5}" dt="2021-11-17T18:54:39.326" v="2842" actId="478"/>
          <ac:spMkLst>
            <pc:docMk/>
            <pc:sldMk cId="2029737136" sldId="261"/>
            <ac:spMk id="4" creationId="{F2BF6BD2-3804-4E6C-BE41-613FC6CB6293}"/>
          </ac:spMkLst>
        </pc:spChg>
        <pc:spChg chg="mod">
          <ac:chgData name="Ben David, Amichai" userId="61db3613-8e7d-462d-ad89-c92cdcbd783e" providerId="ADAL" clId="{8D55D398-8DD5-4120-BD30-98EDFB6F6DE5}" dt="2021-11-17T18:55:38.178" v="2854" actId="1076"/>
          <ac:spMkLst>
            <pc:docMk/>
            <pc:sldMk cId="2029737136" sldId="261"/>
            <ac:spMk id="10" creationId="{35888452-528C-486D-9E9F-AE7AEEA61F32}"/>
          </ac:spMkLst>
        </pc:spChg>
        <pc:spChg chg="add mod">
          <ac:chgData name="Ben David, Amichai" userId="61db3613-8e7d-462d-ad89-c92cdcbd783e" providerId="ADAL" clId="{8D55D398-8DD5-4120-BD30-98EDFB6F6DE5}" dt="2021-11-17T17:50:02.199" v="691"/>
          <ac:spMkLst>
            <pc:docMk/>
            <pc:sldMk cId="2029737136" sldId="261"/>
            <ac:spMk id="22" creationId="{20486AB9-B3D9-427C-83F7-7E552EE819BD}"/>
          </ac:spMkLst>
        </pc:spChg>
        <pc:spChg chg="del">
          <ac:chgData name="Ben David, Amichai" userId="61db3613-8e7d-462d-ad89-c92cdcbd783e" providerId="ADAL" clId="{8D55D398-8DD5-4120-BD30-98EDFB6F6DE5}" dt="2021-11-17T17:25:54.830" v="178" actId="478"/>
          <ac:spMkLst>
            <pc:docMk/>
            <pc:sldMk cId="2029737136" sldId="261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5:54.830" v="178" actId="478"/>
          <ac:spMkLst>
            <pc:docMk/>
            <pc:sldMk cId="2029737136" sldId="261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5:54.830" v="178" actId="478"/>
          <ac:spMkLst>
            <pc:docMk/>
            <pc:sldMk cId="2029737136" sldId="261"/>
            <ac:spMk id="29" creationId="{EA310CF1-7C05-4F96-888D-0ED260082A10}"/>
          </ac:spMkLst>
        </pc:spChg>
        <pc:spChg chg="del mod">
          <ac:chgData name="Ben David, Amichai" userId="61db3613-8e7d-462d-ad89-c92cdcbd783e" providerId="ADAL" clId="{8D55D398-8DD5-4120-BD30-98EDFB6F6DE5}" dt="2021-11-17T17:25:54.830" v="178" actId="478"/>
          <ac:spMkLst>
            <pc:docMk/>
            <pc:sldMk cId="2029737136" sldId="261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5:54.830" v="178" actId="478"/>
          <ac:spMkLst>
            <pc:docMk/>
            <pc:sldMk cId="2029737136" sldId="261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5:54.830" v="178" actId="478"/>
          <ac:spMkLst>
            <pc:docMk/>
            <pc:sldMk cId="2029737136" sldId="261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5:54.830" v="178" actId="478"/>
          <ac:spMkLst>
            <pc:docMk/>
            <pc:sldMk cId="2029737136" sldId="261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5:54.830" v="178" actId="478"/>
          <ac:spMkLst>
            <pc:docMk/>
            <pc:sldMk cId="2029737136" sldId="261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5:54.830" v="178" actId="478"/>
          <ac:spMkLst>
            <pc:docMk/>
            <pc:sldMk cId="2029737136" sldId="261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5:54.830" v="178" actId="478"/>
          <ac:spMkLst>
            <pc:docMk/>
            <pc:sldMk cId="2029737136" sldId="261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5:54.830" v="178" actId="478"/>
          <ac:spMkLst>
            <pc:docMk/>
            <pc:sldMk cId="2029737136" sldId="261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5:54.830" v="178" actId="478"/>
          <ac:spMkLst>
            <pc:docMk/>
            <pc:sldMk cId="2029737136" sldId="261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5:54.830" v="178" actId="478"/>
          <ac:spMkLst>
            <pc:docMk/>
            <pc:sldMk cId="2029737136" sldId="261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5:54.830" v="178" actId="478"/>
          <ac:spMkLst>
            <pc:docMk/>
            <pc:sldMk cId="2029737136" sldId="261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5:54.830" v="178" actId="478"/>
          <ac:spMkLst>
            <pc:docMk/>
            <pc:sldMk cId="2029737136" sldId="261"/>
            <ac:spMk id="41" creationId="{AB2BF97F-1F01-4629-80DE-F1B2A79659EB}"/>
          </ac:spMkLst>
        </pc:spChg>
        <pc:picChg chg="del">
          <ac:chgData name="Ben David, Amichai" userId="61db3613-8e7d-462d-ad89-c92cdcbd783e" providerId="ADAL" clId="{8D55D398-8DD5-4120-BD30-98EDFB6F6DE5}" dt="2021-11-17T19:13:11.060" v="3428" actId="478"/>
          <ac:picMkLst>
            <pc:docMk/>
            <pc:sldMk cId="2029737136" sldId="261"/>
            <ac:picMk id="21" creationId="{85E7D3D3-FC28-441B-8646-08B712FFB069}"/>
          </ac:picMkLst>
        </pc:picChg>
        <pc:picChg chg="add mod">
          <ac:chgData name="Ben David, Amichai" userId="61db3613-8e7d-462d-ad89-c92cdcbd783e" providerId="ADAL" clId="{8D55D398-8DD5-4120-BD30-98EDFB6F6DE5}" dt="2021-11-17T18:54:33.030" v="2841" actId="167"/>
          <ac:picMkLst>
            <pc:docMk/>
            <pc:sldMk cId="2029737136" sldId="261"/>
            <ac:picMk id="25" creationId="{7DB910C7-1CC0-4132-8D6D-3695F51DA1F6}"/>
          </ac:picMkLst>
        </pc:picChg>
        <pc:picChg chg="del">
          <ac:chgData name="Ben David, Amichai" userId="61db3613-8e7d-462d-ad89-c92cdcbd783e" providerId="ADAL" clId="{8D55D398-8DD5-4120-BD30-98EDFB6F6DE5}" dt="2021-11-17T18:54:30.351" v="2839" actId="478"/>
          <ac:picMkLst>
            <pc:docMk/>
            <pc:sldMk cId="2029737136" sldId="261"/>
            <ac:picMk id="26" creationId="{D473DB5A-5DF8-4AA0-A071-8FF9183470EA}"/>
          </ac:picMkLst>
        </pc:picChg>
      </pc:sldChg>
      <pc:sldChg chg="addSp delSp modSp mod">
        <pc:chgData name="Ben David, Amichai" userId="61db3613-8e7d-462d-ad89-c92cdcbd783e" providerId="ADAL" clId="{8D55D398-8DD5-4120-BD30-98EDFB6F6DE5}" dt="2021-11-17T19:13:11.930" v="3429" actId="478"/>
        <pc:sldMkLst>
          <pc:docMk/>
          <pc:sldMk cId="2470560190" sldId="262"/>
        </pc:sldMkLst>
        <pc:spChg chg="add del mod">
          <ac:chgData name="Ben David, Amichai" userId="61db3613-8e7d-462d-ad89-c92cdcbd783e" providerId="ADAL" clId="{8D55D398-8DD5-4120-BD30-98EDFB6F6DE5}" dt="2021-11-17T18:54:51.960" v="2846" actId="478"/>
          <ac:spMkLst>
            <pc:docMk/>
            <pc:sldMk cId="2470560190" sldId="262"/>
            <ac:spMk id="4" creationId="{2D251A78-781E-4A9D-9F95-C99CEE55DCB6}"/>
          </ac:spMkLst>
        </pc:spChg>
        <pc:spChg chg="del">
          <ac:chgData name="Ben David, Amichai" userId="61db3613-8e7d-462d-ad89-c92cdcbd783e" providerId="ADAL" clId="{8D55D398-8DD5-4120-BD30-98EDFB6F6DE5}" dt="2021-11-17T17:26:01.143" v="179" actId="478"/>
          <ac:spMkLst>
            <pc:docMk/>
            <pc:sldMk cId="2470560190" sldId="262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6:01.143" v="179" actId="478"/>
          <ac:spMkLst>
            <pc:docMk/>
            <pc:sldMk cId="2470560190" sldId="262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6:01.143" v="179" actId="478"/>
          <ac:spMkLst>
            <pc:docMk/>
            <pc:sldMk cId="2470560190" sldId="262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6:01.143" v="179" actId="478"/>
          <ac:spMkLst>
            <pc:docMk/>
            <pc:sldMk cId="2470560190" sldId="262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6:01.143" v="179" actId="478"/>
          <ac:spMkLst>
            <pc:docMk/>
            <pc:sldMk cId="2470560190" sldId="262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6:01.143" v="179" actId="478"/>
          <ac:spMkLst>
            <pc:docMk/>
            <pc:sldMk cId="2470560190" sldId="262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6:01.143" v="179" actId="478"/>
          <ac:spMkLst>
            <pc:docMk/>
            <pc:sldMk cId="2470560190" sldId="262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6:01.143" v="179" actId="478"/>
          <ac:spMkLst>
            <pc:docMk/>
            <pc:sldMk cId="2470560190" sldId="262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6:01.143" v="179" actId="478"/>
          <ac:spMkLst>
            <pc:docMk/>
            <pc:sldMk cId="2470560190" sldId="262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6:01.143" v="179" actId="478"/>
          <ac:spMkLst>
            <pc:docMk/>
            <pc:sldMk cId="2470560190" sldId="262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6:01.143" v="179" actId="478"/>
          <ac:spMkLst>
            <pc:docMk/>
            <pc:sldMk cId="2470560190" sldId="262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6:01.143" v="179" actId="478"/>
          <ac:spMkLst>
            <pc:docMk/>
            <pc:sldMk cId="2470560190" sldId="262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6:01.143" v="179" actId="478"/>
          <ac:spMkLst>
            <pc:docMk/>
            <pc:sldMk cId="2470560190" sldId="262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6:01.143" v="179" actId="478"/>
          <ac:spMkLst>
            <pc:docMk/>
            <pc:sldMk cId="2470560190" sldId="262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6:01.143" v="179" actId="478"/>
          <ac:spMkLst>
            <pc:docMk/>
            <pc:sldMk cId="2470560190" sldId="262"/>
            <ac:spMk id="41" creationId="{AB2BF97F-1F01-4629-80DE-F1B2A79659EB}"/>
          </ac:spMkLst>
        </pc:spChg>
        <pc:spChg chg="add mod">
          <ac:chgData name="Ben David, Amichai" userId="61db3613-8e7d-462d-ad89-c92cdcbd783e" providerId="ADAL" clId="{8D55D398-8DD5-4120-BD30-98EDFB6F6DE5}" dt="2021-11-17T17:50:02.991" v="692"/>
          <ac:spMkLst>
            <pc:docMk/>
            <pc:sldMk cId="2470560190" sldId="262"/>
            <ac:spMk id="46" creationId="{D3A68583-D8B6-4B55-B0C8-4D0ABFDF0916}"/>
          </ac:spMkLst>
        </pc:spChg>
        <pc:spChg chg="mod">
          <ac:chgData name="Ben David, Amichai" userId="61db3613-8e7d-462d-ad89-c92cdcbd783e" providerId="ADAL" clId="{8D55D398-8DD5-4120-BD30-98EDFB6F6DE5}" dt="2021-11-17T18:55:56.989" v="2861" actId="14100"/>
          <ac:spMkLst>
            <pc:docMk/>
            <pc:sldMk cId="2470560190" sldId="262"/>
            <ac:spMk id="64" creationId="{C1DCAF5E-0A44-4462-834C-E76C57F36EBB}"/>
          </ac:spMkLst>
        </pc:spChg>
        <pc:spChg chg="mod">
          <ac:chgData name="Ben David, Amichai" userId="61db3613-8e7d-462d-ad89-c92cdcbd783e" providerId="ADAL" clId="{8D55D398-8DD5-4120-BD30-98EDFB6F6DE5}" dt="2021-11-17T18:56:04.937" v="2863" actId="1076"/>
          <ac:spMkLst>
            <pc:docMk/>
            <pc:sldMk cId="2470560190" sldId="262"/>
            <ac:spMk id="72" creationId="{E3845D55-D30C-461E-B9DF-F5BF0F0D23A2}"/>
          </ac:spMkLst>
        </pc:spChg>
        <pc:picChg chg="del">
          <ac:chgData name="Ben David, Amichai" userId="61db3613-8e7d-462d-ad89-c92cdcbd783e" providerId="ADAL" clId="{8D55D398-8DD5-4120-BD30-98EDFB6F6DE5}" dt="2021-11-17T18:54:43.173" v="2843" actId="478"/>
          <ac:picMkLst>
            <pc:docMk/>
            <pc:sldMk cId="2470560190" sldId="262"/>
            <ac:picMk id="26" creationId="{D473DB5A-5DF8-4AA0-A071-8FF9183470EA}"/>
          </ac:picMkLst>
        </pc:picChg>
        <pc:picChg chg="del">
          <ac:chgData name="Ben David, Amichai" userId="61db3613-8e7d-462d-ad89-c92cdcbd783e" providerId="ADAL" clId="{8D55D398-8DD5-4120-BD30-98EDFB6F6DE5}" dt="2021-11-17T19:13:11.930" v="3429" actId="478"/>
          <ac:picMkLst>
            <pc:docMk/>
            <pc:sldMk cId="2470560190" sldId="262"/>
            <ac:picMk id="45" creationId="{EC78E0A0-06FC-491F-9B42-22BCBC96CAF8}"/>
          </ac:picMkLst>
        </pc:picChg>
        <pc:picChg chg="add mod">
          <ac:chgData name="Ben David, Amichai" userId="61db3613-8e7d-462d-ad89-c92cdcbd783e" providerId="ADAL" clId="{8D55D398-8DD5-4120-BD30-98EDFB6F6DE5}" dt="2021-11-17T18:54:46.959" v="2845" actId="167"/>
          <ac:picMkLst>
            <pc:docMk/>
            <pc:sldMk cId="2470560190" sldId="262"/>
            <ac:picMk id="47" creationId="{63E6C572-8B39-429A-A779-724EED62D708}"/>
          </ac:picMkLst>
        </pc:picChg>
        <pc:cxnChg chg="mod">
          <ac:chgData name="Ben David, Amichai" userId="61db3613-8e7d-462d-ad89-c92cdcbd783e" providerId="ADAL" clId="{8D55D398-8DD5-4120-BD30-98EDFB6F6DE5}" dt="2021-11-17T18:56:12.702" v="2866" actId="14100"/>
          <ac:cxnSpMkLst>
            <pc:docMk/>
            <pc:sldMk cId="2470560190" sldId="262"/>
            <ac:cxnSpMk id="15" creationId="{9A917933-96C1-4486-8AEC-E82A1D916F99}"/>
          </ac:cxnSpMkLst>
        </pc:cxnChg>
        <pc:cxnChg chg="mod">
          <ac:chgData name="Ben David, Amichai" userId="61db3613-8e7d-462d-ad89-c92cdcbd783e" providerId="ADAL" clId="{8D55D398-8DD5-4120-BD30-98EDFB6F6DE5}" dt="2021-11-17T18:56:37.865" v="2872" actId="14100"/>
          <ac:cxnSpMkLst>
            <pc:docMk/>
            <pc:sldMk cId="2470560190" sldId="262"/>
            <ac:cxnSpMk id="42" creationId="{63C5451E-1347-41AA-B2E7-B1888C50BEEE}"/>
          </ac:cxnSpMkLst>
        </pc:cxnChg>
        <pc:cxnChg chg="mod">
          <ac:chgData name="Ben David, Amichai" userId="61db3613-8e7d-462d-ad89-c92cdcbd783e" providerId="ADAL" clId="{8D55D398-8DD5-4120-BD30-98EDFB6F6DE5}" dt="2021-11-17T18:56:21.655" v="2868" actId="14100"/>
          <ac:cxnSpMkLst>
            <pc:docMk/>
            <pc:sldMk cId="2470560190" sldId="262"/>
            <ac:cxnSpMk id="43" creationId="{29A8F0D5-692E-40FE-A89D-7B992A21A5E5}"/>
          </ac:cxnSpMkLst>
        </pc:cxnChg>
        <pc:cxnChg chg="mod">
          <ac:chgData name="Ben David, Amichai" userId="61db3613-8e7d-462d-ad89-c92cdcbd783e" providerId="ADAL" clId="{8D55D398-8DD5-4120-BD30-98EDFB6F6DE5}" dt="2021-11-17T18:56:32.623" v="2870" actId="14100"/>
          <ac:cxnSpMkLst>
            <pc:docMk/>
            <pc:sldMk cId="2470560190" sldId="262"/>
            <ac:cxnSpMk id="44" creationId="{2CD8C41C-4980-4B92-BCF6-F7C72E2F5BC5}"/>
          </ac:cxnSpMkLst>
        </pc:cxnChg>
        <pc:cxnChg chg="mod">
          <ac:chgData name="Ben David, Amichai" userId="61db3613-8e7d-462d-ad89-c92cdcbd783e" providerId="ADAL" clId="{8D55D398-8DD5-4120-BD30-98EDFB6F6DE5}" dt="2021-11-17T18:56:08.203" v="2864" actId="14100"/>
          <ac:cxnSpMkLst>
            <pc:docMk/>
            <pc:sldMk cId="2470560190" sldId="262"/>
            <ac:cxnSpMk id="65" creationId="{3FA78CFD-80BE-44C0-9B5F-87390B1E70F1}"/>
          </ac:cxnSpMkLst>
        </pc:cxnChg>
      </pc:sldChg>
      <pc:sldChg chg="addSp delSp modSp mod">
        <pc:chgData name="Ben David, Amichai" userId="61db3613-8e7d-462d-ad89-c92cdcbd783e" providerId="ADAL" clId="{8D55D398-8DD5-4120-BD30-98EDFB6F6DE5}" dt="2021-11-17T19:13:12.779" v="3430" actId="478"/>
        <pc:sldMkLst>
          <pc:docMk/>
          <pc:sldMk cId="2391202664" sldId="264"/>
        </pc:sldMkLst>
        <pc:spChg chg="mod">
          <ac:chgData name="Ben David, Amichai" userId="61db3613-8e7d-462d-ad89-c92cdcbd783e" providerId="ADAL" clId="{8D55D398-8DD5-4120-BD30-98EDFB6F6DE5}" dt="2021-11-17T18:57:11.022" v="2882" actId="1076"/>
          <ac:spMkLst>
            <pc:docMk/>
            <pc:sldMk cId="2391202664" sldId="264"/>
            <ac:spMk id="3" creationId="{FF922C38-DFB4-4330-B49A-72489437EB64}"/>
          </ac:spMkLst>
        </pc:spChg>
        <pc:spChg chg="add del mod">
          <ac:chgData name="Ben David, Amichai" userId="61db3613-8e7d-462d-ad89-c92cdcbd783e" providerId="ADAL" clId="{8D55D398-8DD5-4120-BD30-98EDFB6F6DE5}" dt="2021-11-17T18:54:57.093" v="2848" actId="478"/>
          <ac:spMkLst>
            <pc:docMk/>
            <pc:sldMk cId="2391202664" sldId="264"/>
            <ac:spMk id="5" creationId="{26116D10-AF8E-48BB-B973-623E010F27F6}"/>
          </ac:spMkLst>
        </pc:spChg>
        <pc:spChg chg="del">
          <ac:chgData name="Ben David, Amichai" userId="61db3613-8e7d-462d-ad89-c92cdcbd783e" providerId="ADAL" clId="{8D55D398-8DD5-4120-BD30-98EDFB6F6DE5}" dt="2021-11-17T17:26:02.712" v="180" actId="478"/>
          <ac:spMkLst>
            <pc:docMk/>
            <pc:sldMk cId="2391202664" sldId="264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6:02.712" v="180" actId="478"/>
          <ac:spMkLst>
            <pc:docMk/>
            <pc:sldMk cId="2391202664" sldId="264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6:02.712" v="180" actId="478"/>
          <ac:spMkLst>
            <pc:docMk/>
            <pc:sldMk cId="2391202664" sldId="264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6:02.712" v="180" actId="478"/>
          <ac:spMkLst>
            <pc:docMk/>
            <pc:sldMk cId="2391202664" sldId="264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6:02.712" v="180" actId="478"/>
          <ac:spMkLst>
            <pc:docMk/>
            <pc:sldMk cId="2391202664" sldId="264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6:02.712" v="180" actId="478"/>
          <ac:spMkLst>
            <pc:docMk/>
            <pc:sldMk cId="2391202664" sldId="264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6:02.712" v="180" actId="478"/>
          <ac:spMkLst>
            <pc:docMk/>
            <pc:sldMk cId="2391202664" sldId="264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6:02.712" v="180" actId="478"/>
          <ac:spMkLst>
            <pc:docMk/>
            <pc:sldMk cId="2391202664" sldId="264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6:02.712" v="180" actId="478"/>
          <ac:spMkLst>
            <pc:docMk/>
            <pc:sldMk cId="2391202664" sldId="264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6:02.712" v="180" actId="478"/>
          <ac:spMkLst>
            <pc:docMk/>
            <pc:sldMk cId="2391202664" sldId="264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6:02.712" v="180" actId="478"/>
          <ac:spMkLst>
            <pc:docMk/>
            <pc:sldMk cId="2391202664" sldId="264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6:02.712" v="180" actId="478"/>
          <ac:spMkLst>
            <pc:docMk/>
            <pc:sldMk cId="2391202664" sldId="264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6:02.712" v="180" actId="478"/>
          <ac:spMkLst>
            <pc:docMk/>
            <pc:sldMk cId="2391202664" sldId="264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6:02.712" v="180" actId="478"/>
          <ac:spMkLst>
            <pc:docMk/>
            <pc:sldMk cId="2391202664" sldId="264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6:02.712" v="180" actId="478"/>
          <ac:spMkLst>
            <pc:docMk/>
            <pc:sldMk cId="2391202664" sldId="264"/>
            <ac:spMk id="41" creationId="{AB2BF97F-1F01-4629-80DE-F1B2A79659EB}"/>
          </ac:spMkLst>
        </pc:spChg>
        <pc:spChg chg="add mod">
          <ac:chgData name="Ben David, Amichai" userId="61db3613-8e7d-462d-ad89-c92cdcbd783e" providerId="ADAL" clId="{8D55D398-8DD5-4120-BD30-98EDFB6F6DE5}" dt="2021-11-17T17:50:03.987" v="693"/>
          <ac:spMkLst>
            <pc:docMk/>
            <pc:sldMk cId="2391202664" sldId="264"/>
            <ac:spMk id="43" creationId="{25146CBA-8D88-44EF-B8AD-5A2BA3954458}"/>
          </ac:spMkLst>
        </pc:spChg>
        <pc:spChg chg="add mod">
          <ac:chgData name="Ben David, Amichai" userId="61db3613-8e7d-462d-ad89-c92cdcbd783e" providerId="ADAL" clId="{8D55D398-8DD5-4120-BD30-98EDFB6F6DE5}" dt="2021-11-17T18:57:05.429" v="2880"/>
          <ac:spMkLst>
            <pc:docMk/>
            <pc:sldMk cId="2391202664" sldId="264"/>
            <ac:spMk id="53" creationId="{F21B603C-98FD-467E-B749-42F3F626F881}"/>
          </ac:spMkLst>
        </pc:spChg>
        <pc:spChg chg="add del mod">
          <ac:chgData name="Ben David, Amichai" userId="61db3613-8e7d-462d-ad89-c92cdcbd783e" providerId="ADAL" clId="{8D55D398-8DD5-4120-BD30-98EDFB6F6DE5}" dt="2021-11-17T18:57:08.236" v="2881" actId="478"/>
          <ac:spMkLst>
            <pc:docMk/>
            <pc:sldMk cId="2391202664" sldId="264"/>
            <ac:spMk id="54" creationId="{B38E9028-C11D-40C7-906E-96AFCB99C865}"/>
          </ac:spMkLst>
        </pc:spChg>
        <pc:spChg chg="del">
          <ac:chgData name="Ben David, Amichai" userId="61db3613-8e7d-462d-ad89-c92cdcbd783e" providerId="ADAL" clId="{8D55D398-8DD5-4120-BD30-98EDFB6F6DE5}" dt="2021-11-17T18:57:01.289" v="2879" actId="478"/>
          <ac:spMkLst>
            <pc:docMk/>
            <pc:sldMk cId="2391202664" sldId="264"/>
            <ac:spMk id="64" creationId="{C1DCAF5E-0A44-4462-834C-E76C57F36EBB}"/>
          </ac:spMkLst>
        </pc:spChg>
        <pc:picChg chg="del">
          <ac:chgData name="Ben David, Amichai" userId="61db3613-8e7d-462d-ad89-c92cdcbd783e" providerId="ADAL" clId="{8D55D398-8DD5-4120-BD30-98EDFB6F6DE5}" dt="2021-11-17T18:54:55.593" v="2847" actId="478"/>
          <ac:picMkLst>
            <pc:docMk/>
            <pc:sldMk cId="2391202664" sldId="264"/>
            <ac:picMk id="26" creationId="{D473DB5A-5DF8-4AA0-A071-8FF9183470EA}"/>
          </ac:picMkLst>
        </pc:picChg>
        <pc:picChg chg="del">
          <ac:chgData name="Ben David, Amichai" userId="61db3613-8e7d-462d-ad89-c92cdcbd783e" providerId="ADAL" clId="{8D55D398-8DD5-4120-BD30-98EDFB6F6DE5}" dt="2021-11-17T19:13:12.779" v="3430" actId="478"/>
          <ac:picMkLst>
            <pc:docMk/>
            <pc:sldMk cId="2391202664" sldId="264"/>
            <ac:picMk id="42" creationId="{E21E9B8F-7C69-4B34-89FB-F7CFCA42887F}"/>
          </ac:picMkLst>
        </pc:picChg>
        <pc:picChg chg="add mod">
          <ac:chgData name="Ben David, Amichai" userId="61db3613-8e7d-462d-ad89-c92cdcbd783e" providerId="ADAL" clId="{8D55D398-8DD5-4120-BD30-98EDFB6F6DE5}" dt="2021-11-17T18:56:52.585" v="2873" actId="167"/>
          <ac:picMkLst>
            <pc:docMk/>
            <pc:sldMk cId="2391202664" sldId="264"/>
            <ac:picMk id="47" creationId="{D5D0B2A1-5CD8-40B9-BE7F-614932F06BA0}"/>
          </ac:picMkLst>
        </pc:picChg>
        <pc:cxnChg chg="del mod">
          <ac:chgData name="Ben David, Amichai" userId="61db3613-8e7d-462d-ad89-c92cdcbd783e" providerId="ADAL" clId="{8D55D398-8DD5-4120-BD30-98EDFB6F6DE5}" dt="2021-11-17T18:56:58.922" v="2877" actId="478"/>
          <ac:cxnSpMkLst>
            <pc:docMk/>
            <pc:sldMk cId="2391202664" sldId="264"/>
            <ac:cxnSpMk id="15" creationId="{9A917933-96C1-4486-8AEC-E82A1D916F99}"/>
          </ac:cxnSpMkLst>
        </pc:cxnChg>
        <pc:cxnChg chg="del mod">
          <ac:chgData name="Ben David, Amichai" userId="61db3613-8e7d-462d-ad89-c92cdcbd783e" providerId="ADAL" clId="{8D55D398-8DD5-4120-BD30-98EDFB6F6DE5}" dt="2021-11-17T18:56:59.685" v="2878" actId="478"/>
          <ac:cxnSpMkLst>
            <pc:docMk/>
            <pc:sldMk cId="2391202664" sldId="264"/>
            <ac:cxnSpMk id="44" creationId="{2CD8C41C-4980-4B92-BCF6-F7C72E2F5BC5}"/>
          </ac:cxnSpMkLst>
        </pc:cxnChg>
        <pc:cxnChg chg="del">
          <ac:chgData name="Ben David, Amichai" userId="61db3613-8e7d-462d-ad89-c92cdcbd783e" providerId="ADAL" clId="{8D55D398-8DD5-4120-BD30-98EDFB6F6DE5}" dt="2021-11-17T18:56:57.851" v="2876" actId="478"/>
          <ac:cxnSpMkLst>
            <pc:docMk/>
            <pc:sldMk cId="2391202664" sldId="264"/>
            <ac:cxnSpMk id="45" creationId="{DB064032-EAC9-4699-9F8B-7E43A9689D20}"/>
          </ac:cxnSpMkLst>
        </pc:cxnChg>
        <pc:cxnChg chg="del">
          <ac:chgData name="Ben David, Amichai" userId="61db3613-8e7d-462d-ad89-c92cdcbd783e" providerId="ADAL" clId="{8D55D398-8DD5-4120-BD30-98EDFB6F6DE5}" dt="2021-11-17T18:56:56.603" v="2875" actId="478"/>
          <ac:cxnSpMkLst>
            <pc:docMk/>
            <pc:sldMk cId="2391202664" sldId="264"/>
            <ac:cxnSpMk id="46" creationId="{53E2CFB7-51FC-48D3-9BC2-DF541D60D5DF}"/>
          </ac:cxnSpMkLst>
        </pc:cxnChg>
        <pc:cxnChg chg="add mod">
          <ac:chgData name="Ben David, Amichai" userId="61db3613-8e7d-462d-ad89-c92cdcbd783e" providerId="ADAL" clId="{8D55D398-8DD5-4120-BD30-98EDFB6F6DE5}" dt="2021-11-17T18:57:05.429" v="2880"/>
          <ac:cxnSpMkLst>
            <pc:docMk/>
            <pc:sldMk cId="2391202664" sldId="264"/>
            <ac:cxnSpMk id="48" creationId="{3EF724D4-4D69-471A-B972-8A54A1172680}"/>
          </ac:cxnSpMkLst>
        </pc:cxnChg>
        <pc:cxnChg chg="add mod">
          <ac:chgData name="Ben David, Amichai" userId="61db3613-8e7d-462d-ad89-c92cdcbd783e" providerId="ADAL" clId="{8D55D398-8DD5-4120-BD30-98EDFB6F6DE5}" dt="2021-11-17T18:57:08.236" v="2881" actId="478"/>
          <ac:cxnSpMkLst>
            <pc:docMk/>
            <pc:sldMk cId="2391202664" sldId="264"/>
            <ac:cxnSpMk id="49" creationId="{46A42895-5BEE-4921-8A27-54EA30560B3D}"/>
          </ac:cxnSpMkLst>
        </pc:cxnChg>
        <pc:cxnChg chg="add mod">
          <ac:chgData name="Ben David, Amichai" userId="61db3613-8e7d-462d-ad89-c92cdcbd783e" providerId="ADAL" clId="{8D55D398-8DD5-4120-BD30-98EDFB6F6DE5}" dt="2021-11-17T18:57:05.429" v="2880"/>
          <ac:cxnSpMkLst>
            <pc:docMk/>
            <pc:sldMk cId="2391202664" sldId="264"/>
            <ac:cxnSpMk id="50" creationId="{2D70BC7E-C8E9-4B35-9E4E-6A5969586043}"/>
          </ac:cxnSpMkLst>
        </pc:cxnChg>
        <pc:cxnChg chg="add mod">
          <ac:chgData name="Ben David, Amichai" userId="61db3613-8e7d-462d-ad89-c92cdcbd783e" providerId="ADAL" clId="{8D55D398-8DD5-4120-BD30-98EDFB6F6DE5}" dt="2021-11-17T18:57:08.236" v="2881" actId="478"/>
          <ac:cxnSpMkLst>
            <pc:docMk/>
            <pc:sldMk cId="2391202664" sldId="264"/>
            <ac:cxnSpMk id="51" creationId="{91D4E4CD-113C-43D0-BABA-B3A890263F3D}"/>
          </ac:cxnSpMkLst>
        </pc:cxnChg>
        <pc:cxnChg chg="add mod">
          <ac:chgData name="Ben David, Amichai" userId="61db3613-8e7d-462d-ad89-c92cdcbd783e" providerId="ADAL" clId="{8D55D398-8DD5-4120-BD30-98EDFB6F6DE5}" dt="2021-11-17T18:57:05.429" v="2880"/>
          <ac:cxnSpMkLst>
            <pc:docMk/>
            <pc:sldMk cId="2391202664" sldId="264"/>
            <ac:cxnSpMk id="52" creationId="{BF9766DC-E322-439C-84C6-7A5B4B73AE83}"/>
          </ac:cxnSpMkLst>
        </pc:cxnChg>
        <pc:cxnChg chg="del mod">
          <ac:chgData name="Ben David, Amichai" userId="61db3613-8e7d-462d-ad89-c92cdcbd783e" providerId="ADAL" clId="{8D55D398-8DD5-4120-BD30-98EDFB6F6DE5}" dt="2021-11-17T18:56:55.807" v="2874" actId="478"/>
          <ac:cxnSpMkLst>
            <pc:docMk/>
            <pc:sldMk cId="2391202664" sldId="264"/>
            <ac:cxnSpMk id="65" creationId="{3FA78CFD-80BE-44C0-9B5F-87390B1E70F1}"/>
          </ac:cxnSpMkLst>
        </pc:cxnChg>
      </pc:sldChg>
      <pc:sldChg chg="addSp delSp modSp mod">
        <pc:chgData name="Ben David, Amichai" userId="61db3613-8e7d-462d-ad89-c92cdcbd783e" providerId="ADAL" clId="{8D55D398-8DD5-4120-BD30-98EDFB6F6DE5}" dt="2021-11-17T18:20:02.208" v="1437" actId="478"/>
        <pc:sldMkLst>
          <pc:docMk/>
          <pc:sldMk cId="3490554885" sldId="268"/>
        </pc:sldMkLst>
        <pc:spChg chg="add del mod">
          <ac:chgData name="Ben David, Amichai" userId="61db3613-8e7d-462d-ad89-c92cdcbd783e" providerId="ADAL" clId="{8D55D398-8DD5-4120-BD30-98EDFB6F6DE5}" dt="2021-11-17T17:55:57.884" v="818" actId="478"/>
          <ac:spMkLst>
            <pc:docMk/>
            <pc:sldMk cId="3490554885" sldId="268"/>
            <ac:spMk id="4" creationId="{A34F9420-8847-428E-B6EE-B62DB0CB9F2A}"/>
          </ac:spMkLst>
        </pc:spChg>
        <pc:spChg chg="add del mod">
          <ac:chgData name="Ben David, Amichai" userId="61db3613-8e7d-462d-ad89-c92cdcbd783e" providerId="ADAL" clId="{8D55D398-8DD5-4120-BD30-98EDFB6F6DE5}" dt="2021-11-17T18:20:02.208" v="1437" actId="478"/>
          <ac:spMkLst>
            <pc:docMk/>
            <pc:sldMk cId="3490554885" sldId="268"/>
            <ac:spMk id="17" creationId="{D9C3ABB6-EC7D-4DA6-AD0C-676B32052EB3}"/>
          </ac:spMkLst>
        </pc:spChg>
        <pc:spChg chg="ord">
          <ac:chgData name="Ben David, Amichai" userId="61db3613-8e7d-462d-ad89-c92cdcbd783e" providerId="ADAL" clId="{8D55D398-8DD5-4120-BD30-98EDFB6F6DE5}" dt="2021-11-17T17:57:34.935" v="860" actId="166"/>
          <ac:spMkLst>
            <pc:docMk/>
            <pc:sldMk cId="3490554885" sldId="268"/>
            <ac:spMk id="22" creationId="{1F57494B-13AB-4077-BF1B-76D24B0CCD6E}"/>
          </ac:spMkLst>
        </pc:spChg>
        <pc:spChg chg="add del mod">
          <ac:chgData name="Ben David, Amichai" userId="61db3613-8e7d-462d-ad89-c92cdcbd783e" providerId="ADAL" clId="{8D55D398-8DD5-4120-BD30-98EDFB6F6DE5}" dt="2021-11-17T18:03:48.159" v="924" actId="478"/>
          <ac:spMkLst>
            <pc:docMk/>
            <pc:sldMk cId="3490554885" sldId="268"/>
            <ac:spMk id="24" creationId="{0452005C-8414-4D40-A597-7B020A99DF06}"/>
          </ac:spMkLst>
        </pc:spChg>
        <pc:spChg chg="del">
          <ac:chgData name="Ben David, Amichai" userId="61db3613-8e7d-462d-ad89-c92cdcbd783e" providerId="ADAL" clId="{8D55D398-8DD5-4120-BD30-98EDFB6F6DE5}" dt="2021-11-17T17:26:06.054" v="182" actId="478"/>
          <ac:spMkLst>
            <pc:docMk/>
            <pc:sldMk cId="3490554885" sldId="268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6:06.054" v="182" actId="478"/>
          <ac:spMkLst>
            <pc:docMk/>
            <pc:sldMk cId="3490554885" sldId="268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6:06.054" v="182" actId="478"/>
          <ac:spMkLst>
            <pc:docMk/>
            <pc:sldMk cId="3490554885" sldId="268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6:06.054" v="182" actId="478"/>
          <ac:spMkLst>
            <pc:docMk/>
            <pc:sldMk cId="3490554885" sldId="268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6:06.054" v="182" actId="478"/>
          <ac:spMkLst>
            <pc:docMk/>
            <pc:sldMk cId="3490554885" sldId="268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6:06.054" v="182" actId="478"/>
          <ac:spMkLst>
            <pc:docMk/>
            <pc:sldMk cId="3490554885" sldId="268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6:06.054" v="182" actId="478"/>
          <ac:spMkLst>
            <pc:docMk/>
            <pc:sldMk cId="3490554885" sldId="268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6:06.054" v="182" actId="478"/>
          <ac:spMkLst>
            <pc:docMk/>
            <pc:sldMk cId="3490554885" sldId="268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6:06.054" v="182" actId="478"/>
          <ac:spMkLst>
            <pc:docMk/>
            <pc:sldMk cId="3490554885" sldId="268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6:06.054" v="182" actId="478"/>
          <ac:spMkLst>
            <pc:docMk/>
            <pc:sldMk cId="3490554885" sldId="268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6:06.054" v="182" actId="478"/>
          <ac:spMkLst>
            <pc:docMk/>
            <pc:sldMk cId="3490554885" sldId="268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6:06.054" v="182" actId="478"/>
          <ac:spMkLst>
            <pc:docMk/>
            <pc:sldMk cId="3490554885" sldId="268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6:06.054" v="182" actId="478"/>
          <ac:spMkLst>
            <pc:docMk/>
            <pc:sldMk cId="3490554885" sldId="268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6:06.054" v="182" actId="478"/>
          <ac:spMkLst>
            <pc:docMk/>
            <pc:sldMk cId="3490554885" sldId="268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6:06.054" v="182" actId="478"/>
          <ac:spMkLst>
            <pc:docMk/>
            <pc:sldMk cId="3490554885" sldId="268"/>
            <ac:spMk id="41" creationId="{AB2BF97F-1F01-4629-80DE-F1B2A79659EB}"/>
          </ac:spMkLst>
        </pc:spChg>
        <pc:spChg chg="del">
          <ac:chgData name="Ben David, Amichai" userId="61db3613-8e7d-462d-ad89-c92cdcbd783e" providerId="ADAL" clId="{8D55D398-8DD5-4120-BD30-98EDFB6F6DE5}" dt="2021-11-17T17:55:55.583" v="817" actId="478"/>
          <ac:spMkLst>
            <pc:docMk/>
            <pc:sldMk cId="3490554885" sldId="268"/>
            <ac:spMk id="44" creationId="{2EBB1D71-62D1-438E-934A-0ADD24A437A4}"/>
          </ac:spMkLst>
        </pc:spChg>
        <pc:spChg chg="add mod">
          <ac:chgData name="Ben David, Amichai" userId="61db3613-8e7d-462d-ad89-c92cdcbd783e" providerId="ADAL" clId="{8D55D398-8DD5-4120-BD30-98EDFB6F6DE5}" dt="2021-11-17T17:57:15.489" v="856" actId="14100"/>
          <ac:spMkLst>
            <pc:docMk/>
            <pc:sldMk cId="3490554885" sldId="268"/>
            <ac:spMk id="46" creationId="{B13DAB17-60DB-471F-AD50-5EF21BB4F28A}"/>
          </ac:spMkLst>
        </pc:spChg>
        <pc:spChg chg="add mod">
          <ac:chgData name="Ben David, Amichai" userId="61db3613-8e7d-462d-ad89-c92cdcbd783e" providerId="ADAL" clId="{8D55D398-8DD5-4120-BD30-98EDFB6F6DE5}" dt="2021-11-17T18:03:48.461" v="925"/>
          <ac:spMkLst>
            <pc:docMk/>
            <pc:sldMk cId="3490554885" sldId="268"/>
            <ac:spMk id="47" creationId="{24FEB471-4BA2-4E9A-B041-772941F60F9E}"/>
          </ac:spMkLst>
        </pc:spChg>
        <pc:picChg chg="del">
          <ac:chgData name="Ben David, Amichai" userId="61db3613-8e7d-462d-ad89-c92cdcbd783e" providerId="ADAL" clId="{8D55D398-8DD5-4120-BD30-98EDFB6F6DE5}" dt="2021-11-17T17:55:55.583" v="817" actId="478"/>
          <ac:picMkLst>
            <pc:docMk/>
            <pc:sldMk cId="3490554885" sldId="268"/>
            <ac:picMk id="21" creationId="{12766842-FFE8-47CB-B5A7-B7AEEFC2B46B}"/>
          </ac:picMkLst>
        </pc:picChg>
        <pc:picChg chg="add del mod">
          <ac:chgData name="Ben David, Amichai" userId="61db3613-8e7d-462d-ad89-c92cdcbd783e" providerId="ADAL" clId="{8D55D398-8DD5-4120-BD30-98EDFB6F6DE5}" dt="2021-11-17T18:20:02.208" v="1437" actId="478"/>
          <ac:picMkLst>
            <pc:docMk/>
            <pc:sldMk cId="3490554885" sldId="268"/>
            <ac:picMk id="26" creationId="{EF0EF04B-91F9-44AB-BCD8-75EFDEA8C29A}"/>
          </ac:picMkLst>
        </pc:picChg>
        <pc:picChg chg="add del mod ord">
          <ac:chgData name="Ben David, Amichai" userId="61db3613-8e7d-462d-ad89-c92cdcbd783e" providerId="ADAL" clId="{8D55D398-8DD5-4120-BD30-98EDFB6F6DE5}" dt="2021-11-17T18:20:01.749" v="1436"/>
          <ac:picMkLst>
            <pc:docMk/>
            <pc:sldMk cId="3490554885" sldId="268"/>
            <ac:picMk id="48" creationId="{C930EEEF-1087-45BA-ABB5-14C08EC18EB7}"/>
          </ac:picMkLst>
        </pc:picChg>
        <pc:cxnChg chg="del mod">
          <ac:chgData name="Ben David, Amichai" userId="61db3613-8e7d-462d-ad89-c92cdcbd783e" providerId="ADAL" clId="{8D55D398-8DD5-4120-BD30-98EDFB6F6DE5}" dt="2021-11-17T17:55:55.583" v="817" actId="478"/>
          <ac:cxnSpMkLst>
            <pc:docMk/>
            <pc:sldMk cId="3490554885" sldId="268"/>
            <ac:cxnSpMk id="23" creationId="{4AE17911-0704-495B-8879-EFA40F834E31}"/>
          </ac:cxnSpMkLst>
        </pc:cxnChg>
        <pc:cxnChg chg="del mod">
          <ac:chgData name="Ben David, Amichai" userId="61db3613-8e7d-462d-ad89-c92cdcbd783e" providerId="ADAL" clId="{8D55D398-8DD5-4120-BD30-98EDFB6F6DE5}" dt="2021-11-17T17:55:55.583" v="817" actId="478"/>
          <ac:cxnSpMkLst>
            <pc:docMk/>
            <pc:sldMk cId="3490554885" sldId="268"/>
            <ac:cxnSpMk id="42" creationId="{8D9BD0C6-0A8D-4C5B-9470-FCEF0347EFDA}"/>
          </ac:cxnSpMkLst>
        </pc:cxnChg>
        <pc:cxnChg chg="add mod">
          <ac:chgData name="Ben David, Amichai" userId="61db3613-8e7d-462d-ad89-c92cdcbd783e" providerId="ADAL" clId="{8D55D398-8DD5-4120-BD30-98EDFB6F6DE5}" dt="2021-11-17T17:57:24.411" v="859" actId="14100"/>
          <ac:cxnSpMkLst>
            <pc:docMk/>
            <pc:sldMk cId="3490554885" sldId="268"/>
            <ac:cxnSpMk id="43" creationId="{63E6F883-65E2-4263-84CB-20C51C050539}"/>
          </ac:cxnSpMkLst>
        </pc:cxnChg>
        <pc:cxnChg chg="add mod">
          <ac:chgData name="Ben David, Amichai" userId="61db3613-8e7d-462d-ad89-c92cdcbd783e" providerId="ADAL" clId="{8D55D398-8DD5-4120-BD30-98EDFB6F6DE5}" dt="2021-11-17T17:57:15.489" v="856" actId="14100"/>
          <ac:cxnSpMkLst>
            <pc:docMk/>
            <pc:sldMk cId="3490554885" sldId="268"/>
            <ac:cxnSpMk id="45" creationId="{97209B6D-81E4-40EC-8C31-83EE3AF902E6}"/>
          </ac:cxnSpMkLst>
        </pc:cxnChg>
      </pc:sldChg>
      <pc:sldChg chg="addSp delSp modSp mod">
        <pc:chgData name="Ben David, Amichai" userId="61db3613-8e7d-462d-ad89-c92cdcbd783e" providerId="ADAL" clId="{8D55D398-8DD5-4120-BD30-98EDFB6F6DE5}" dt="2021-11-17T18:03:49.481" v="926"/>
        <pc:sldMkLst>
          <pc:docMk/>
          <pc:sldMk cId="356177914" sldId="269"/>
        </pc:sldMkLst>
        <pc:spChg chg="add del mod">
          <ac:chgData name="Ben David, Amichai" userId="61db3613-8e7d-462d-ad89-c92cdcbd783e" providerId="ADAL" clId="{8D55D398-8DD5-4120-BD30-98EDFB6F6DE5}" dt="2021-11-17T17:56:05.081" v="821" actId="478"/>
          <ac:spMkLst>
            <pc:docMk/>
            <pc:sldMk cId="356177914" sldId="269"/>
            <ac:spMk id="4" creationId="{19948642-9EE4-470C-B4D5-B79FA9A4FB44}"/>
          </ac:spMkLst>
        </pc:spChg>
        <pc:spChg chg="ord">
          <ac:chgData name="Ben David, Amichai" userId="61db3613-8e7d-462d-ad89-c92cdcbd783e" providerId="ADAL" clId="{8D55D398-8DD5-4120-BD30-98EDFB6F6DE5}" dt="2021-11-17T18:00:04.661" v="893" actId="166"/>
          <ac:spMkLst>
            <pc:docMk/>
            <pc:sldMk cId="356177914" sldId="269"/>
            <ac:spMk id="22" creationId="{1F57494B-13AB-4077-BF1B-76D24B0CCD6E}"/>
          </ac:spMkLst>
        </pc:spChg>
        <pc:spChg chg="del">
          <ac:chgData name="Ben David, Amichai" userId="61db3613-8e7d-462d-ad89-c92cdcbd783e" providerId="ADAL" clId="{8D55D398-8DD5-4120-BD30-98EDFB6F6DE5}" dt="2021-11-17T17:26:07.591" v="183" actId="478"/>
          <ac:spMkLst>
            <pc:docMk/>
            <pc:sldMk cId="356177914" sldId="269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6:07.591" v="183" actId="478"/>
          <ac:spMkLst>
            <pc:docMk/>
            <pc:sldMk cId="356177914" sldId="269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6:07.591" v="183" actId="478"/>
          <ac:spMkLst>
            <pc:docMk/>
            <pc:sldMk cId="356177914" sldId="269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6:07.591" v="183" actId="478"/>
          <ac:spMkLst>
            <pc:docMk/>
            <pc:sldMk cId="356177914" sldId="269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6:07.591" v="183" actId="478"/>
          <ac:spMkLst>
            <pc:docMk/>
            <pc:sldMk cId="356177914" sldId="269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6:07.591" v="183" actId="478"/>
          <ac:spMkLst>
            <pc:docMk/>
            <pc:sldMk cId="356177914" sldId="269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6:07.591" v="183" actId="478"/>
          <ac:spMkLst>
            <pc:docMk/>
            <pc:sldMk cId="356177914" sldId="269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6:07.591" v="183" actId="478"/>
          <ac:spMkLst>
            <pc:docMk/>
            <pc:sldMk cId="356177914" sldId="269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6:07.591" v="183" actId="478"/>
          <ac:spMkLst>
            <pc:docMk/>
            <pc:sldMk cId="356177914" sldId="269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6:07.591" v="183" actId="478"/>
          <ac:spMkLst>
            <pc:docMk/>
            <pc:sldMk cId="356177914" sldId="269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6:07.591" v="183" actId="478"/>
          <ac:spMkLst>
            <pc:docMk/>
            <pc:sldMk cId="356177914" sldId="269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6:07.591" v="183" actId="478"/>
          <ac:spMkLst>
            <pc:docMk/>
            <pc:sldMk cId="356177914" sldId="269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6:07.591" v="183" actId="478"/>
          <ac:spMkLst>
            <pc:docMk/>
            <pc:sldMk cId="356177914" sldId="269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6:07.591" v="183" actId="478"/>
          <ac:spMkLst>
            <pc:docMk/>
            <pc:sldMk cId="356177914" sldId="269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6:07.591" v="183" actId="478"/>
          <ac:spMkLst>
            <pc:docMk/>
            <pc:sldMk cId="356177914" sldId="269"/>
            <ac:spMk id="41" creationId="{AB2BF97F-1F01-4629-80DE-F1B2A79659EB}"/>
          </ac:spMkLst>
        </pc:spChg>
        <pc:spChg chg="del">
          <ac:chgData name="Ben David, Amichai" userId="61db3613-8e7d-462d-ad89-c92cdcbd783e" providerId="ADAL" clId="{8D55D398-8DD5-4120-BD30-98EDFB6F6DE5}" dt="2021-11-17T17:56:02.908" v="820" actId="478"/>
          <ac:spMkLst>
            <pc:docMk/>
            <pc:sldMk cId="356177914" sldId="269"/>
            <ac:spMk id="44" creationId="{2EBB1D71-62D1-438E-934A-0ADD24A437A4}"/>
          </ac:spMkLst>
        </pc:spChg>
        <pc:spChg chg="add mod">
          <ac:chgData name="Ben David, Amichai" userId="61db3613-8e7d-462d-ad89-c92cdcbd783e" providerId="ADAL" clId="{8D55D398-8DD5-4120-BD30-98EDFB6F6DE5}" dt="2021-11-17T17:58:24.575" v="874" actId="1076"/>
          <ac:spMkLst>
            <pc:docMk/>
            <pc:sldMk cId="356177914" sldId="269"/>
            <ac:spMk id="45" creationId="{334EB76A-0511-4285-A9C0-42393A08DDF9}"/>
          </ac:spMkLst>
        </pc:spChg>
        <pc:spChg chg="add mod">
          <ac:chgData name="Ben David, Amichai" userId="61db3613-8e7d-462d-ad89-c92cdcbd783e" providerId="ADAL" clId="{8D55D398-8DD5-4120-BD30-98EDFB6F6DE5}" dt="2021-11-17T18:03:49.481" v="926"/>
          <ac:spMkLst>
            <pc:docMk/>
            <pc:sldMk cId="356177914" sldId="269"/>
            <ac:spMk id="46" creationId="{860E781D-F842-4362-9B48-98693F497F20}"/>
          </ac:spMkLst>
        </pc:spChg>
        <pc:picChg chg="del">
          <ac:chgData name="Ben David, Amichai" userId="61db3613-8e7d-462d-ad89-c92cdcbd783e" providerId="ADAL" clId="{8D55D398-8DD5-4120-BD30-98EDFB6F6DE5}" dt="2021-11-17T17:56:02.908" v="820" actId="478"/>
          <ac:picMkLst>
            <pc:docMk/>
            <pc:sldMk cId="356177914" sldId="269"/>
            <ac:picMk id="21" creationId="{12766842-FFE8-47CB-B5A7-B7AEEFC2B46B}"/>
          </ac:picMkLst>
        </pc:picChg>
        <pc:picChg chg="add mod">
          <ac:chgData name="Ben David, Amichai" userId="61db3613-8e7d-462d-ad89-c92cdcbd783e" providerId="ADAL" clId="{8D55D398-8DD5-4120-BD30-98EDFB6F6DE5}" dt="2021-11-17T17:58:22.404" v="873" actId="1076"/>
          <ac:picMkLst>
            <pc:docMk/>
            <pc:sldMk cId="356177914" sldId="269"/>
            <ac:picMk id="25" creationId="{F4E64DB2-D6C8-4FA5-B94A-302D551932EB}"/>
          </ac:picMkLst>
        </pc:picChg>
        <pc:cxnChg chg="del mod">
          <ac:chgData name="Ben David, Amichai" userId="61db3613-8e7d-462d-ad89-c92cdcbd783e" providerId="ADAL" clId="{8D55D398-8DD5-4120-BD30-98EDFB6F6DE5}" dt="2021-11-17T17:56:02.908" v="820" actId="478"/>
          <ac:cxnSpMkLst>
            <pc:docMk/>
            <pc:sldMk cId="356177914" sldId="269"/>
            <ac:cxnSpMk id="23" creationId="{4AE17911-0704-495B-8879-EFA40F834E31}"/>
          </ac:cxnSpMkLst>
        </pc:cxnChg>
        <pc:cxnChg chg="add mod">
          <ac:chgData name="Ben David, Amichai" userId="61db3613-8e7d-462d-ad89-c92cdcbd783e" providerId="ADAL" clId="{8D55D398-8DD5-4120-BD30-98EDFB6F6DE5}" dt="2021-11-17T17:58:32.389" v="877" actId="14100"/>
          <ac:cxnSpMkLst>
            <pc:docMk/>
            <pc:sldMk cId="356177914" sldId="269"/>
            <ac:cxnSpMk id="26" creationId="{82A8889A-2A26-4B5B-A942-DC89D50ADB4C}"/>
          </ac:cxnSpMkLst>
        </pc:cxnChg>
        <pc:cxnChg chg="del mod">
          <ac:chgData name="Ben David, Amichai" userId="61db3613-8e7d-462d-ad89-c92cdcbd783e" providerId="ADAL" clId="{8D55D398-8DD5-4120-BD30-98EDFB6F6DE5}" dt="2021-11-17T17:56:02.908" v="820" actId="478"/>
          <ac:cxnSpMkLst>
            <pc:docMk/>
            <pc:sldMk cId="356177914" sldId="269"/>
            <ac:cxnSpMk id="42" creationId="{8D9BD0C6-0A8D-4C5B-9470-FCEF0347EFDA}"/>
          </ac:cxnSpMkLst>
        </pc:cxnChg>
        <pc:cxnChg chg="add mod">
          <ac:chgData name="Ben David, Amichai" userId="61db3613-8e7d-462d-ad89-c92cdcbd783e" providerId="ADAL" clId="{8D55D398-8DD5-4120-BD30-98EDFB6F6DE5}" dt="2021-11-17T17:58:39.748" v="879" actId="14100"/>
          <ac:cxnSpMkLst>
            <pc:docMk/>
            <pc:sldMk cId="356177914" sldId="269"/>
            <ac:cxnSpMk id="43" creationId="{8F854AD2-CF4A-4D88-A989-0B14488879D5}"/>
          </ac:cxnSpMkLst>
        </pc:cxnChg>
      </pc:sldChg>
      <pc:sldChg chg="addSp delSp modSp mod">
        <pc:chgData name="Ben David, Amichai" userId="61db3613-8e7d-462d-ad89-c92cdcbd783e" providerId="ADAL" clId="{8D55D398-8DD5-4120-BD30-98EDFB6F6DE5}" dt="2021-11-17T18:03:50.190" v="927"/>
        <pc:sldMkLst>
          <pc:docMk/>
          <pc:sldMk cId="3800091344" sldId="270"/>
        </pc:sldMkLst>
        <pc:spChg chg="add del mod">
          <ac:chgData name="Ben David, Amichai" userId="61db3613-8e7d-462d-ad89-c92cdcbd783e" providerId="ADAL" clId="{8D55D398-8DD5-4120-BD30-98EDFB6F6DE5}" dt="2021-11-17T17:56:13.877" v="824" actId="478"/>
          <ac:spMkLst>
            <pc:docMk/>
            <pc:sldMk cId="3800091344" sldId="270"/>
            <ac:spMk id="4" creationId="{6FE479C8-02A2-45E2-9B80-DB26C3E94F06}"/>
          </ac:spMkLst>
        </pc:spChg>
        <pc:spChg chg="ord">
          <ac:chgData name="Ben David, Amichai" userId="61db3613-8e7d-462d-ad89-c92cdcbd783e" providerId="ADAL" clId="{8D55D398-8DD5-4120-BD30-98EDFB6F6DE5}" dt="2021-11-17T18:00:07.979" v="894" actId="166"/>
          <ac:spMkLst>
            <pc:docMk/>
            <pc:sldMk cId="3800091344" sldId="270"/>
            <ac:spMk id="22" creationId="{1F57494B-13AB-4077-BF1B-76D24B0CCD6E}"/>
          </ac:spMkLst>
        </pc:spChg>
        <pc:spChg chg="del">
          <ac:chgData name="Ben David, Amichai" userId="61db3613-8e7d-462d-ad89-c92cdcbd783e" providerId="ADAL" clId="{8D55D398-8DD5-4120-BD30-98EDFB6F6DE5}" dt="2021-11-17T17:26:09.203" v="184" actId="478"/>
          <ac:spMkLst>
            <pc:docMk/>
            <pc:sldMk cId="3800091344" sldId="270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6:09.203" v="184" actId="478"/>
          <ac:spMkLst>
            <pc:docMk/>
            <pc:sldMk cId="3800091344" sldId="270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6:09.203" v="184" actId="478"/>
          <ac:spMkLst>
            <pc:docMk/>
            <pc:sldMk cId="3800091344" sldId="270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6:09.203" v="184" actId="478"/>
          <ac:spMkLst>
            <pc:docMk/>
            <pc:sldMk cId="3800091344" sldId="270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6:09.203" v="184" actId="478"/>
          <ac:spMkLst>
            <pc:docMk/>
            <pc:sldMk cId="3800091344" sldId="270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6:09.203" v="184" actId="478"/>
          <ac:spMkLst>
            <pc:docMk/>
            <pc:sldMk cId="3800091344" sldId="270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6:09.203" v="184" actId="478"/>
          <ac:spMkLst>
            <pc:docMk/>
            <pc:sldMk cId="3800091344" sldId="270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6:09.203" v="184" actId="478"/>
          <ac:spMkLst>
            <pc:docMk/>
            <pc:sldMk cId="3800091344" sldId="270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6:09.203" v="184" actId="478"/>
          <ac:spMkLst>
            <pc:docMk/>
            <pc:sldMk cId="3800091344" sldId="270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6:09.203" v="184" actId="478"/>
          <ac:spMkLst>
            <pc:docMk/>
            <pc:sldMk cId="3800091344" sldId="270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6:09.203" v="184" actId="478"/>
          <ac:spMkLst>
            <pc:docMk/>
            <pc:sldMk cId="3800091344" sldId="270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6:09.203" v="184" actId="478"/>
          <ac:spMkLst>
            <pc:docMk/>
            <pc:sldMk cId="3800091344" sldId="270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6:09.203" v="184" actId="478"/>
          <ac:spMkLst>
            <pc:docMk/>
            <pc:sldMk cId="3800091344" sldId="270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6:09.203" v="184" actId="478"/>
          <ac:spMkLst>
            <pc:docMk/>
            <pc:sldMk cId="3800091344" sldId="270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6:09.203" v="184" actId="478"/>
          <ac:spMkLst>
            <pc:docMk/>
            <pc:sldMk cId="3800091344" sldId="270"/>
            <ac:spMk id="41" creationId="{AB2BF97F-1F01-4629-80DE-F1B2A79659EB}"/>
          </ac:spMkLst>
        </pc:spChg>
        <pc:spChg chg="add del mod">
          <ac:chgData name="Ben David, Amichai" userId="61db3613-8e7d-462d-ad89-c92cdcbd783e" providerId="ADAL" clId="{8D55D398-8DD5-4120-BD30-98EDFB6F6DE5}" dt="2021-11-17T17:58:52.773" v="880" actId="478"/>
          <ac:spMkLst>
            <pc:docMk/>
            <pc:sldMk cId="3800091344" sldId="270"/>
            <ac:spMk id="42" creationId="{973FA979-E89F-4CD9-8E76-CA19EF6AA251}"/>
          </ac:spMkLst>
        </pc:spChg>
        <pc:spChg chg="add mod">
          <ac:chgData name="Ben David, Amichai" userId="61db3613-8e7d-462d-ad89-c92cdcbd783e" providerId="ADAL" clId="{8D55D398-8DD5-4120-BD30-98EDFB6F6DE5}" dt="2021-11-17T18:03:50.190" v="927"/>
          <ac:spMkLst>
            <pc:docMk/>
            <pc:sldMk cId="3800091344" sldId="270"/>
            <ac:spMk id="44" creationId="{FFF3292F-2014-4513-9796-E4F1EAABF6A0}"/>
          </ac:spMkLst>
        </pc:spChg>
        <pc:picChg chg="del">
          <ac:chgData name="Ben David, Amichai" userId="61db3613-8e7d-462d-ad89-c92cdcbd783e" providerId="ADAL" clId="{8D55D398-8DD5-4120-BD30-98EDFB6F6DE5}" dt="2021-11-17T17:56:09.844" v="823" actId="478"/>
          <ac:picMkLst>
            <pc:docMk/>
            <pc:sldMk cId="3800091344" sldId="270"/>
            <ac:picMk id="21" creationId="{12766842-FFE8-47CB-B5A7-B7AEEFC2B46B}"/>
          </ac:picMkLst>
        </pc:picChg>
        <pc:picChg chg="add mod">
          <ac:chgData name="Ben David, Amichai" userId="61db3613-8e7d-462d-ad89-c92cdcbd783e" providerId="ADAL" clId="{8D55D398-8DD5-4120-BD30-98EDFB6F6DE5}" dt="2021-11-17T17:56:15.369" v="825"/>
          <ac:picMkLst>
            <pc:docMk/>
            <pc:sldMk cId="3800091344" sldId="270"/>
            <ac:picMk id="24" creationId="{5A5815BF-6A78-45E0-A5F3-7535CBC2707E}"/>
          </ac:picMkLst>
        </pc:picChg>
        <pc:cxnChg chg="del">
          <ac:chgData name="Ben David, Amichai" userId="61db3613-8e7d-462d-ad89-c92cdcbd783e" providerId="ADAL" clId="{8D55D398-8DD5-4120-BD30-98EDFB6F6DE5}" dt="2021-11-17T17:56:09.844" v="823" actId="478"/>
          <ac:cxnSpMkLst>
            <pc:docMk/>
            <pc:sldMk cId="3800091344" sldId="270"/>
            <ac:cxnSpMk id="23" creationId="{4AE17911-0704-495B-8879-EFA40F834E31}"/>
          </ac:cxnSpMkLst>
        </pc:cxnChg>
        <pc:cxnChg chg="add del mod">
          <ac:chgData name="Ben David, Amichai" userId="61db3613-8e7d-462d-ad89-c92cdcbd783e" providerId="ADAL" clId="{8D55D398-8DD5-4120-BD30-98EDFB6F6DE5}" dt="2021-11-17T17:58:53.711" v="881" actId="478"/>
          <ac:cxnSpMkLst>
            <pc:docMk/>
            <pc:sldMk cId="3800091344" sldId="270"/>
            <ac:cxnSpMk id="25" creationId="{4BCC9853-D1F3-46CF-B0D5-C47640EC6FD7}"/>
          </ac:cxnSpMkLst>
        </pc:cxnChg>
        <pc:cxnChg chg="add mod">
          <ac:chgData name="Ben David, Amichai" userId="61db3613-8e7d-462d-ad89-c92cdcbd783e" providerId="ADAL" clId="{8D55D398-8DD5-4120-BD30-98EDFB6F6DE5}" dt="2021-11-17T17:58:57.549" v="882" actId="14100"/>
          <ac:cxnSpMkLst>
            <pc:docMk/>
            <pc:sldMk cId="3800091344" sldId="270"/>
            <ac:cxnSpMk id="26" creationId="{BFD778F1-58EF-4B8C-8829-F685CD65397C}"/>
          </ac:cxnSpMkLst>
        </pc:cxnChg>
        <pc:cxnChg chg="add mod">
          <ac:chgData name="Ben David, Amichai" userId="61db3613-8e7d-462d-ad89-c92cdcbd783e" providerId="ADAL" clId="{8D55D398-8DD5-4120-BD30-98EDFB6F6DE5}" dt="2021-11-17T17:59:06.934" v="886" actId="14100"/>
          <ac:cxnSpMkLst>
            <pc:docMk/>
            <pc:sldMk cId="3800091344" sldId="270"/>
            <ac:cxnSpMk id="43" creationId="{189403C5-CF2E-436E-9252-F25FE213C63F}"/>
          </ac:cxnSpMkLst>
        </pc:cxnChg>
      </pc:sldChg>
      <pc:sldChg chg="addSp delSp modSp mod">
        <pc:chgData name="Ben David, Amichai" userId="61db3613-8e7d-462d-ad89-c92cdcbd783e" providerId="ADAL" clId="{8D55D398-8DD5-4120-BD30-98EDFB6F6DE5}" dt="2021-11-17T18:03:51.763" v="929"/>
        <pc:sldMkLst>
          <pc:docMk/>
          <pc:sldMk cId="1462518225" sldId="271"/>
        </pc:sldMkLst>
        <pc:spChg chg="add del mod">
          <ac:chgData name="Ben David, Amichai" userId="61db3613-8e7d-462d-ad89-c92cdcbd783e" providerId="ADAL" clId="{8D55D398-8DD5-4120-BD30-98EDFB6F6DE5}" dt="2021-11-17T17:52:58.299" v="724"/>
          <ac:spMkLst>
            <pc:docMk/>
            <pc:sldMk cId="1462518225" sldId="271"/>
            <ac:spMk id="4" creationId="{C93B0262-5214-4258-914C-D27E15410BA7}"/>
          </ac:spMkLst>
        </pc:spChg>
        <pc:spChg chg="del">
          <ac:chgData name="Ben David, Amichai" userId="61db3613-8e7d-462d-ad89-c92cdcbd783e" providerId="ADAL" clId="{8D55D398-8DD5-4120-BD30-98EDFB6F6DE5}" dt="2021-11-17T17:26:12.284" v="186" actId="478"/>
          <ac:spMkLst>
            <pc:docMk/>
            <pc:sldMk cId="1462518225" sldId="271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6:12.284" v="186" actId="478"/>
          <ac:spMkLst>
            <pc:docMk/>
            <pc:sldMk cId="1462518225" sldId="271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6:12.284" v="186" actId="478"/>
          <ac:spMkLst>
            <pc:docMk/>
            <pc:sldMk cId="1462518225" sldId="271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6:12.284" v="186" actId="478"/>
          <ac:spMkLst>
            <pc:docMk/>
            <pc:sldMk cId="1462518225" sldId="271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6:12.284" v="186" actId="478"/>
          <ac:spMkLst>
            <pc:docMk/>
            <pc:sldMk cId="1462518225" sldId="271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6:12.284" v="186" actId="478"/>
          <ac:spMkLst>
            <pc:docMk/>
            <pc:sldMk cId="1462518225" sldId="271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6:12.284" v="186" actId="478"/>
          <ac:spMkLst>
            <pc:docMk/>
            <pc:sldMk cId="1462518225" sldId="271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6:12.284" v="186" actId="478"/>
          <ac:spMkLst>
            <pc:docMk/>
            <pc:sldMk cId="1462518225" sldId="271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6:12.284" v="186" actId="478"/>
          <ac:spMkLst>
            <pc:docMk/>
            <pc:sldMk cId="1462518225" sldId="271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6:12.284" v="186" actId="478"/>
          <ac:spMkLst>
            <pc:docMk/>
            <pc:sldMk cId="1462518225" sldId="271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6:12.284" v="186" actId="478"/>
          <ac:spMkLst>
            <pc:docMk/>
            <pc:sldMk cId="1462518225" sldId="271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6:12.284" v="186" actId="478"/>
          <ac:spMkLst>
            <pc:docMk/>
            <pc:sldMk cId="1462518225" sldId="271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6:12.284" v="186" actId="478"/>
          <ac:spMkLst>
            <pc:docMk/>
            <pc:sldMk cId="1462518225" sldId="271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6:12.284" v="186" actId="478"/>
          <ac:spMkLst>
            <pc:docMk/>
            <pc:sldMk cId="1462518225" sldId="271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6:12.284" v="186" actId="478"/>
          <ac:spMkLst>
            <pc:docMk/>
            <pc:sldMk cId="1462518225" sldId="271"/>
            <ac:spMk id="41" creationId="{AB2BF97F-1F01-4629-80DE-F1B2A79659EB}"/>
          </ac:spMkLst>
        </pc:spChg>
        <pc:spChg chg="mod">
          <ac:chgData name="Ben David, Amichai" userId="61db3613-8e7d-462d-ad89-c92cdcbd783e" providerId="ADAL" clId="{8D55D398-8DD5-4120-BD30-98EDFB6F6DE5}" dt="2021-11-17T17:59:33.998" v="888" actId="1076"/>
          <ac:spMkLst>
            <pc:docMk/>
            <pc:sldMk cId="1462518225" sldId="271"/>
            <ac:spMk id="44" creationId="{2EBB1D71-62D1-438E-934A-0ADD24A437A4}"/>
          </ac:spMkLst>
        </pc:spChg>
        <pc:spChg chg="add mod">
          <ac:chgData name="Ben David, Amichai" userId="61db3613-8e7d-462d-ad89-c92cdcbd783e" providerId="ADAL" clId="{8D55D398-8DD5-4120-BD30-98EDFB6F6DE5}" dt="2021-11-17T18:03:51.763" v="929"/>
          <ac:spMkLst>
            <pc:docMk/>
            <pc:sldMk cId="1462518225" sldId="271"/>
            <ac:spMk id="58" creationId="{6DE4AE78-868C-4DAE-9A0A-6E4ED84CC9E0}"/>
          </ac:spMkLst>
        </pc:spChg>
        <pc:picChg chg="del">
          <ac:chgData name="Ben David, Amichai" userId="61db3613-8e7d-462d-ad89-c92cdcbd783e" providerId="ADAL" clId="{8D55D398-8DD5-4120-BD30-98EDFB6F6DE5}" dt="2021-11-17T17:52:57.102" v="723" actId="478"/>
          <ac:picMkLst>
            <pc:docMk/>
            <pc:sldMk cId="1462518225" sldId="271"/>
            <ac:picMk id="21" creationId="{12766842-FFE8-47CB-B5A7-B7AEEFC2B46B}"/>
          </ac:picMkLst>
        </pc:picChg>
        <pc:picChg chg="add mod ord modCrop">
          <ac:chgData name="Ben David, Amichai" userId="61db3613-8e7d-462d-ad89-c92cdcbd783e" providerId="ADAL" clId="{8D55D398-8DD5-4120-BD30-98EDFB6F6DE5}" dt="2021-11-17T17:54:52.448" v="758" actId="14100"/>
          <ac:picMkLst>
            <pc:docMk/>
            <pc:sldMk cId="1462518225" sldId="271"/>
            <ac:picMk id="25" creationId="{8A0D8A67-312C-4F4F-ABB8-00B5069F9BB2}"/>
          </ac:picMkLst>
        </pc:picChg>
        <pc:cxnChg chg="mod">
          <ac:chgData name="Ben David, Amichai" userId="61db3613-8e7d-462d-ad89-c92cdcbd783e" providerId="ADAL" clId="{8D55D398-8DD5-4120-BD30-98EDFB6F6DE5}" dt="2021-11-17T17:59:47.369" v="892" actId="14100"/>
          <ac:cxnSpMkLst>
            <pc:docMk/>
            <pc:sldMk cId="1462518225" sldId="271"/>
            <ac:cxnSpMk id="23" creationId="{4AE17911-0704-495B-8879-EFA40F834E31}"/>
          </ac:cxnSpMkLst>
        </pc:cxnChg>
        <pc:cxnChg chg="mod">
          <ac:chgData name="Ben David, Amichai" userId="61db3613-8e7d-462d-ad89-c92cdcbd783e" providerId="ADAL" clId="{8D55D398-8DD5-4120-BD30-98EDFB6F6DE5}" dt="2021-11-17T17:59:44.343" v="891" actId="14100"/>
          <ac:cxnSpMkLst>
            <pc:docMk/>
            <pc:sldMk cId="1462518225" sldId="271"/>
            <ac:cxnSpMk id="42" creationId="{8D9BD0C6-0A8D-4C5B-9470-FCEF0347EFDA}"/>
          </ac:cxnSpMkLst>
        </pc:cxnChg>
      </pc:sldChg>
      <pc:sldChg chg="addSp delSp modSp mod">
        <pc:chgData name="Ben David, Amichai" userId="61db3613-8e7d-462d-ad89-c92cdcbd783e" providerId="ADAL" clId="{8D55D398-8DD5-4120-BD30-98EDFB6F6DE5}" dt="2021-11-17T18:03:51.080" v="928"/>
        <pc:sldMkLst>
          <pc:docMk/>
          <pc:sldMk cId="2722377946" sldId="272"/>
        </pc:sldMkLst>
        <pc:spChg chg="add del mod">
          <ac:chgData name="Ben David, Amichai" userId="61db3613-8e7d-462d-ad89-c92cdcbd783e" providerId="ADAL" clId="{8D55D398-8DD5-4120-BD30-98EDFB6F6DE5}" dt="2021-11-17T17:56:21.625" v="827" actId="478"/>
          <ac:spMkLst>
            <pc:docMk/>
            <pc:sldMk cId="2722377946" sldId="272"/>
            <ac:spMk id="4" creationId="{690D8A60-68CE-41BE-9EA8-93C1F7F9A2FC}"/>
          </ac:spMkLst>
        </pc:spChg>
        <pc:spChg chg="ord">
          <ac:chgData name="Ben David, Amichai" userId="61db3613-8e7d-462d-ad89-c92cdcbd783e" providerId="ADAL" clId="{8D55D398-8DD5-4120-BD30-98EDFB6F6DE5}" dt="2021-11-17T18:00:10.703" v="895" actId="166"/>
          <ac:spMkLst>
            <pc:docMk/>
            <pc:sldMk cId="2722377946" sldId="272"/>
            <ac:spMk id="22" creationId="{1F57494B-13AB-4077-BF1B-76D24B0CCD6E}"/>
          </ac:spMkLst>
        </pc:spChg>
        <pc:spChg chg="del">
          <ac:chgData name="Ben David, Amichai" userId="61db3613-8e7d-462d-ad89-c92cdcbd783e" providerId="ADAL" clId="{8D55D398-8DD5-4120-BD30-98EDFB6F6DE5}" dt="2021-11-17T17:26:10.612" v="185" actId="478"/>
          <ac:spMkLst>
            <pc:docMk/>
            <pc:sldMk cId="2722377946" sldId="272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6:10.612" v="185" actId="478"/>
          <ac:spMkLst>
            <pc:docMk/>
            <pc:sldMk cId="2722377946" sldId="272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6:10.612" v="185" actId="478"/>
          <ac:spMkLst>
            <pc:docMk/>
            <pc:sldMk cId="2722377946" sldId="272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6:10.612" v="185" actId="478"/>
          <ac:spMkLst>
            <pc:docMk/>
            <pc:sldMk cId="2722377946" sldId="272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6:10.612" v="185" actId="478"/>
          <ac:spMkLst>
            <pc:docMk/>
            <pc:sldMk cId="2722377946" sldId="272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6:10.612" v="185" actId="478"/>
          <ac:spMkLst>
            <pc:docMk/>
            <pc:sldMk cId="2722377946" sldId="272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6:10.612" v="185" actId="478"/>
          <ac:spMkLst>
            <pc:docMk/>
            <pc:sldMk cId="2722377946" sldId="272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6:10.612" v="185" actId="478"/>
          <ac:spMkLst>
            <pc:docMk/>
            <pc:sldMk cId="2722377946" sldId="272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6:10.612" v="185" actId="478"/>
          <ac:spMkLst>
            <pc:docMk/>
            <pc:sldMk cId="2722377946" sldId="272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6:10.612" v="185" actId="478"/>
          <ac:spMkLst>
            <pc:docMk/>
            <pc:sldMk cId="2722377946" sldId="272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6:10.612" v="185" actId="478"/>
          <ac:spMkLst>
            <pc:docMk/>
            <pc:sldMk cId="2722377946" sldId="272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6:10.612" v="185" actId="478"/>
          <ac:spMkLst>
            <pc:docMk/>
            <pc:sldMk cId="2722377946" sldId="272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6:10.612" v="185" actId="478"/>
          <ac:spMkLst>
            <pc:docMk/>
            <pc:sldMk cId="2722377946" sldId="272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6:10.612" v="185" actId="478"/>
          <ac:spMkLst>
            <pc:docMk/>
            <pc:sldMk cId="2722377946" sldId="272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6:10.612" v="185" actId="478"/>
          <ac:spMkLst>
            <pc:docMk/>
            <pc:sldMk cId="2722377946" sldId="272"/>
            <ac:spMk id="41" creationId="{AB2BF97F-1F01-4629-80DE-F1B2A79659EB}"/>
          </ac:spMkLst>
        </pc:spChg>
        <pc:spChg chg="del">
          <ac:chgData name="Ben David, Amichai" userId="61db3613-8e7d-462d-ad89-c92cdcbd783e" providerId="ADAL" clId="{8D55D398-8DD5-4120-BD30-98EDFB6F6DE5}" dt="2021-11-17T17:56:19.418" v="826" actId="478"/>
          <ac:spMkLst>
            <pc:docMk/>
            <pc:sldMk cId="2722377946" sldId="272"/>
            <ac:spMk id="44" creationId="{2EBB1D71-62D1-438E-934A-0ADD24A437A4}"/>
          </ac:spMkLst>
        </pc:spChg>
        <pc:spChg chg="add mod">
          <ac:chgData name="Ben David, Amichai" userId="61db3613-8e7d-462d-ad89-c92cdcbd783e" providerId="ADAL" clId="{8D55D398-8DD5-4120-BD30-98EDFB6F6DE5}" dt="2021-11-17T17:56:27.708" v="828"/>
          <ac:spMkLst>
            <pc:docMk/>
            <pc:sldMk cId="2722377946" sldId="272"/>
            <ac:spMk id="45" creationId="{3B185935-A8B3-41F6-A258-40AB7E754E4D}"/>
          </ac:spMkLst>
        </pc:spChg>
        <pc:spChg chg="add mod">
          <ac:chgData name="Ben David, Amichai" userId="61db3613-8e7d-462d-ad89-c92cdcbd783e" providerId="ADAL" clId="{8D55D398-8DD5-4120-BD30-98EDFB6F6DE5}" dt="2021-11-17T18:03:51.080" v="928"/>
          <ac:spMkLst>
            <pc:docMk/>
            <pc:sldMk cId="2722377946" sldId="272"/>
            <ac:spMk id="46" creationId="{22736739-A869-4DC1-8CC8-271C819624D5}"/>
          </ac:spMkLst>
        </pc:spChg>
        <pc:picChg chg="del">
          <ac:chgData name="Ben David, Amichai" userId="61db3613-8e7d-462d-ad89-c92cdcbd783e" providerId="ADAL" clId="{8D55D398-8DD5-4120-BD30-98EDFB6F6DE5}" dt="2021-11-17T17:56:19.418" v="826" actId="478"/>
          <ac:picMkLst>
            <pc:docMk/>
            <pc:sldMk cId="2722377946" sldId="272"/>
            <ac:picMk id="21" creationId="{12766842-FFE8-47CB-B5A7-B7AEEFC2B46B}"/>
          </ac:picMkLst>
        </pc:picChg>
        <pc:picChg chg="add mod">
          <ac:chgData name="Ben David, Amichai" userId="61db3613-8e7d-462d-ad89-c92cdcbd783e" providerId="ADAL" clId="{8D55D398-8DD5-4120-BD30-98EDFB6F6DE5}" dt="2021-11-17T17:56:27.708" v="828"/>
          <ac:picMkLst>
            <pc:docMk/>
            <pc:sldMk cId="2722377946" sldId="272"/>
            <ac:picMk id="25" creationId="{9B6431EA-7ADD-4FF5-A408-A0D3D8A229EB}"/>
          </ac:picMkLst>
        </pc:picChg>
        <pc:cxnChg chg="del mod">
          <ac:chgData name="Ben David, Amichai" userId="61db3613-8e7d-462d-ad89-c92cdcbd783e" providerId="ADAL" clId="{8D55D398-8DD5-4120-BD30-98EDFB6F6DE5}" dt="2021-11-17T17:56:19.418" v="826" actId="478"/>
          <ac:cxnSpMkLst>
            <pc:docMk/>
            <pc:sldMk cId="2722377946" sldId="272"/>
            <ac:cxnSpMk id="23" creationId="{4AE17911-0704-495B-8879-EFA40F834E31}"/>
          </ac:cxnSpMkLst>
        </pc:cxnChg>
        <pc:cxnChg chg="add mod">
          <ac:chgData name="Ben David, Amichai" userId="61db3613-8e7d-462d-ad89-c92cdcbd783e" providerId="ADAL" clId="{8D55D398-8DD5-4120-BD30-98EDFB6F6DE5}" dt="2021-11-17T17:56:27.708" v="828"/>
          <ac:cxnSpMkLst>
            <pc:docMk/>
            <pc:sldMk cId="2722377946" sldId="272"/>
            <ac:cxnSpMk id="26" creationId="{839F2E18-9A4F-4CD2-9B91-E6A6D362A73C}"/>
          </ac:cxnSpMkLst>
        </pc:cxnChg>
        <pc:cxnChg chg="del mod">
          <ac:chgData name="Ben David, Amichai" userId="61db3613-8e7d-462d-ad89-c92cdcbd783e" providerId="ADAL" clId="{8D55D398-8DD5-4120-BD30-98EDFB6F6DE5}" dt="2021-11-17T17:56:19.418" v="826" actId="478"/>
          <ac:cxnSpMkLst>
            <pc:docMk/>
            <pc:sldMk cId="2722377946" sldId="272"/>
            <ac:cxnSpMk id="42" creationId="{8D9BD0C6-0A8D-4C5B-9470-FCEF0347EFDA}"/>
          </ac:cxnSpMkLst>
        </pc:cxnChg>
        <pc:cxnChg chg="add mod">
          <ac:chgData name="Ben David, Amichai" userId="61db3613-8e7d-462d-ad89-c92cdcbd783e" providerId="ADAL" clId="{8D55D398-8DD5-4120-BD30-98EDFB6F6DE5}" dt="2021-11-17T17:56:27.708" v="828"/>
          <ac:cxnSpMkLst>
            <pc:docMk/>
            <pc:sldMk cId="2722377946" sldId="272"/>
            <ac:cxnSpMk id="43" creationId="{B666E244-5882-409B-937C-A4142B72621D}"/>
          </ac:cxnSpMkLst>
        </pc:cxnChg>
      </pc:sldChg>
      <pc:sldChg chg="delSp del mod">
        <pc:chgData name="Ben David, Amichai" userId="61db3613-8e7d-462d-ad89-c92cdcbd783e" providerId="ADAL" clId="{8D55D398-8DD5-4120-BD30-98EDFB6F6DE5}" dt="2021-11-17T17:26:20.063" v="189" actId="47"/>
        <pc:sldMkLst>
          <pc:docMk/>
          <pc:sldMk cId="2465026168" sldId="273"/>
        </pc:sldMkLst>
        <pc:spChg chg="del">
          <ac:chgData name="Ben David, Amichai" userId="61db3613-8e7d-462d-ad89-c92cdcbd783e" providerId="ADAL" clId="{8D55D398-8DD5-4120-BD30-98EDFB6F6DE5}" dt="2021-11-17T17:26:15.977" v="187" actId="478"/>
          <ac:spMkLst>
            <pc:docMk/>
            <pc:sldMk cId="2465026168" sldId="273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6:15.977" v="187" actId="478"/>
          <ac:spMkLst>
            <pc:docMk/>
            <pc:sldMk cId="2465026168" sldId="273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6:15.977" v="187" actId="478"/>
          <ac:spMkLst>
            <pc:docMk/>
            <pc:sldMk cId="2465026168" sldId="273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6:15.977" v="187" actId="478"/>
          <ac:spMkLst>
            <pc:docMk/>
            <pc:sldMk cId="2465026168" sldId="273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6:15.977" v="187" actId="478"/>
          <ac:spMkLst>
            <pc:docMk/>
            <pc:sldMk cId="2465026168" sldId="273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6:15.977" v="187" actId="478"/>
          <ac:spMkLst>
            <pc:docMk/>
            <pc:sldMk cId="2465026168" sldId="273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6:15.977" v="187" actId="478"/>
          <ac:spMkLst>
            <pc:docMk/>
            <pc:sldMk cId="2465026168" sldId="273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6:15.977" v="187" actId="478"/>
          <ac:spMkLst>
            <pc:docMk/>
            <pc:sldMk cId="2465026168" sldId="273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6:15.977" v="187" actId="478"/>
          <ac:spMkLst>
            <pc:docMk/>
            <pc:sldMk cId="2465026168" sldId="273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6:15.977" v="187" actId="478"/>
          <ac:spMkLst>
            <pc:docMk/>
            <pc:sldMk cId="2465026168" sldId="273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6:15.977" v="187" actId="478"/>
          <ac:spMkLst>
            <pc:docMk/>
            <pc:sldMk cId="2465026168" sldId="273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6:15.977" v="187" actId="478"/>
          <ac:spMkLst>
            <pc:docMk/>
            <pc:sldMk cId="2465026168" sldId="273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6:15.977" v="187" actId="478"/>
          <ac:spMkLst>
            <pc:docMk/>
            <pc:sldMk cId="2465026168" sldId="273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6:15.977" v="187" actId="478"/>
          <ac:spMkLst>
            <pc:docMk/>
            <pc:sldMk cId="2465026168" sldId="273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6:15.977" v="187" actId="478"/>
          <ac:spMkLst>
            <pc:docMk/>
            <pc:sldMk cId="2465026168" sldId="273"/>
            <ac:spMk id="41" creationId="{AB2BF97F-1F01-4629-80DE-F1B2A79659EB}"/>
          </ac:spMkLst>
        </pc:spChg>
      </pc:sldChg>
      <pc:sldChg chg="addSp delSp modSp mod">
        <pc:chgData name="Ben David, Amichai" userId="61db3613-8e7d-462d-ad89-c92cdcbd783e" providerId="ADAL" clId="{8D55D398-8DD5-4120-BD30-98EDFB6F6DE5}" dt="2021-11-17T18:20:07.477" v="1439" actId="478"/>
        <pc:sldMkLst>
          <pc:docMk/>
          <pc:sldMk cId="461242810" sldId="274"/>
        </pc:sldMkLst>
        <pc:spChg chg="add del mod">
          <ac:chgData name="Ben David, Amichai" userId="61db3613-8e7d-462d-ad89-c92cdcbd783e" providerId="ADAL" clId="{8D55D398-8DD5-4120-BD30-98EDFB6F6DE5}" dt="2021-11-17T17:55:44.875" v="812" actId="478"/>
          <ac:spMkLst>
            <pc:docMk/>
            <pc:sldMk cId="461242810" sldId="274"/>
            <ac:spMk id="4" creationId="{34A2DD18-E5F2-4571-BAF1-35418774DD6E}"/>
          </ac:spMkLst>
        </pc:spChg>
        <pc:spChg chg="add del mod">
          <ac:chgData name="Ben David, Amichai" userId="61db3613-8e7d-462d-ad89-c92cdcbd783e" providerId="ADAL" clId="{8D55D398-8DD5-4120-BD30-98EDFB6F6DE5}" dt="2021-11-17T18:20:07.477" v="1439" actId="478"/>
          <ac:spMkLst>
            <pc:docMk/>
            <pc:sldMk cId="461242810" sldId="274"/>
            <ac:spMk id="8" creationId="{FB8B1D0E-2F66-4BD5-91C6-CDC3DC11A6B8}"/>
          </ac:spMkLst>
        </pc:spChg>
        <pc:spChg chg="add mod">
          <ac:chgData name="Ben David, Amichai" userId="61db3613-8e7d-462d-ad89-c92cdcbd783e" providerId="ADAL" clId="{8D55D398-8DD5-4120-BD30-98EDFB6F6DE5}" dt="2021-11-17T17:50:10.891" v="721" actId="1035"/>
          <ac:spMkLst>
            <pc:docMk/>
            <pc:sldMk cId="461242810" sldId="274"/>
            <ac:spMk id="19" creationId="{300856D6-3DB8-4F19-804F-740B8F8CCFFB}"/>
          </ac:spMkLst>
        </pc:spChg>
        <pc:spChg chg="add del mod">
          <ac:chgData name="Ben David, Amichai" userId="61db3613-8e7d-462d-ad89-c92cdcbd783e" providerId="ADAL" clId="{8D55D398-8DD5-4120-BD30-98EDFB6F6DE5}" dt="2021-11-17T17:55:41.401" v="811"/>
          <ac:spMkLst>
            <pc:docMk/>
            <pc:sldMk cId="461242810" sldId="274"/>
            <ac:spMk id="25" creationId="{44F98319-CEA9-461E-BE20-A8A097DFD5FB}"/>
          </ac:spMkLst>
        </pc:spChg>
        <pc:spChg chg="del">
          <ac:chgData name="Ben David, Amichai" userId="61db3613-8e7d-462d-ad89-c92cdcbd783e" providerId="ADAL" clId="{8D55D398-8DD5-4120-BD30-98EDFB6F6DE5}" dt="2021-11-17T17:26:04.405" v="181" actId="478"/>
          <ac:spMkLst>
            <pc:docMk/>
            <pc:sldMk cId="461242810" sldId="274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6:04.405" v="181" actId="478"/>
          <ac:spMkLst>
            <pc:docMk/>
            <pc:sldMk cId="461242810" sldId="274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6:04.405" v="181" actId="478"/>
          <ac:spMkLst>
            <pc:docMk/>
            <pc:sldMk cId="461242810" sldId="274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6:04.405" v="181" actId="478"/>
          <ac:spMkLst>
            <pc:docMk/>
            <pc:sldMk cId="461242810" sldId="274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6:04.405" v="181" actId="478"/>
          <ac:spMkLst>
            <pc:docMk/>
            <pc:sldMk cId="461242810" sldId="274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6:04.405" v="181" actId="478"/>
          <ac:spMkLst>
            <pc:docMk/>
            <pc:sldMk cId="461242810" sldId="274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6:04.405" v="181" actId="478"/>
          <ac:spMkLst>
            <pc:docMk/>
            <pc:sldMk cId="461242810" sldId="274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6:04.405" v="181" actId="478"/>
          <ac:spMkLst>
            <pc:docMk/>
            <pc:sldMk cId="461242810" sldId="274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6:04.405" v="181" actId="478"/>
          <ac:spMkLst>
            <pc:docMk/>
            <pc:sldMk cId="461242810" sldId="274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6:04.405" v="181" actId="478"/>
          <ac:spMkLst>
            <pc:docMk/>
            <pc:sldMk cId="461242810" sldId="274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6:04.405" v="181" actId="478"/>
          <ac:spMkLst>
            <pc:docMk/>
            <pc:sldMk cId="461242810" sldId="274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6:04.405" v="181" actId="478"/>
          <ac:spMkLst>
            <pc:docMk/>
            <pc:sldMk cId="461242810" sldId="274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6:04.405" v="181" actId="478"/>
          <ac:spMkLst>
            <pc:docMk/>
            <pc:sldMk cId="461242810" sldId="274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6:04.405" v="181" actId="478"/>
          <ac:spMkLst>
            <pc:docMk/>
            <pc:sldMk cId="461242810" sldId="274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6:04.405" v="181" actId="478"/>
          <ac:spMkLst>
            <pc:docMk/>
            <pc:sldMk cId="461242810" sldId="274"/>
            <ac:spMk id="41" creationId="{AB2BF97F-1F01-4629-80DE-F1B2A79659EB}"/>
          </ac:spMkLst>
        </pc:spChg>
        <pc:spChg chg="add del mod">
          <ac:chgData name="Ben David, Amichai" userId="61db3613-8e7d-462d-ad89-c92cdcbd783e" providerId="ADAL" clId="{8D55D398-8DD5-4120-BD30-98EDFB6F6DE5}" dt="2021-11-17T17:55:51.988" v="815" actId="478"/>
          <ac:spMkLst>
            <pc:docMk/>
            <pc:sldMk cId="461242810" sldId="274"/>
            <ac:spMk id="44" creationId="{2E64D29A-AD79-408E-8924-6355BCC6038B}"/>
          </ac:spMkLst>
        </pc:spChg>
        <pc:picChg chg="add del">
          <ac:chgData name="Ben David, Amichai" userId="61db3613-8e7d-462d-ad89-c92cdcbd783e" providerId="ADAL" clId="{8D55D398-8DD5-4120-BD30-98EDFB6F6DE5}" dt="2021-11-17T18:18:42.117" v="1420"/>
          <ac:picMkLst>
            <pc:docMk/>
            <pc:sldMk cId="461242810" sldId="274"/>
            <ac:picMk id="5" creationId="{F7BE9744-C051-45DE-A6B0-B18C87D2A6B4}"/>
          </ac:picMkLst>
        </pc:picChg>
        <pc:picChg chg="add del mod">
          <ac:chgData name="Ben David, Amichai" userId="61db3613-8e7d-462d-ad89-c92cdcbd783e" providerId="ADAL" clId="{8D55D398-8DD5-4120-BD30-98EDFB6F6DE5}" dt="2021-11-17T18:19:19.169" v="1427" actId="21"/>
          <ac:picMkLst>
            <pc:docMk/>
            <pc:sldMk cId="461242810" sldId="274"/>
            <ac:picMk id="6" creationId="{93F43E57-BB37-4DFB-8F22-539EB8607BFD}"/>
          </ac:picMkLst>
        </pc:picChg>
        <pc:picChg chg="del">
          <ac:chgData name="Ben David, Amichai" userId="61db3613-8e7d-462d-ad89-c92cdcbd783e" providerId="ADAL" clId="{8D55D398-8DD5-4120-BD30-98EDFB6F6DE5}" dt="2021-11-17T17:55:36.786" v="809" actId="478"/>
          <ac:picMkLst>
            <pc:docMk/>
            <pc:sldMk cId="461242810" sldId="274"/>
            <ac:picMk id="21" creationId="{12766842-FFE8-47CB-B5A7-B7AEEFC2B46B}"/>
          </ac:picMkLst>
        </pc:picChg>
        <pc:picChg chg="add del mod">
          <ac:chgData name="Ben David, Amichai" userId="61db3613-8e7d-462d-ad89-c92cdcbd783e" providerId="ADAL" clId="{8D55D398-8DD5-4120-BD30-98EDFB6F6DE5}" dt="2021-11-17T17:55:41.401" v="811"/>
          <ac:picMkLst>
            <pc:docMk/>
            <pc:sldMk cId="461242810" sldId="274"/>
            <ac:picMk id="22" creationId="{5146E68C-32FD-448E-9D78-AECB04B9E7B9}"/>
          </ac:picMkLst>
        </pc:picChg>
        <pc:picChg chg="add del mod">
          <ac:chgData name="Ben David, Amichai" userId="61db3613-8e7d-462d-ad89-c92cdcbd783e" providerId="ADAL" clId="{8D55D398-8DD5-4120-BD30-98EDFB6F6DE5}" dt="2021-11-17T18:20:07.477" v="1439" actId="478"/>
          <ac:picMkLst>
            <pc:docMk/>
            <pc:sldMk cId="461242810" sldId="274"/>
            <ac:picMk id="26" creationId="{C41F4E62-2E64-456E-B4CA-329FE8105936}"/>
          </ac:picMkLst>
        </pc:picChg>
        <pc:picChg chg="add del mod">
          <ac:chgData name="Ben David, Amichai" userId="61db3613-8e7d-462d-ad89-c92cdcbd783e" providerId="ADAL" clId="{8D55D398-8DD5-4120-BD30-98EDFB6F6DE5}" dt="2021-11-17T18:20:06.389" v="1438"/>
          <ac:picMkLst>
            <pc:docMk/>
            <pc:sldMk cId="461242810" sldId="274"/>
            <ac:picMk id="45" creationId="{D7235239-373C-4623-BE3F-70FD3B1ABBE1}"/>
          </ac:picMkLst>
        </pc:picChg>
        <pc:cxnChg chg="add del mod">
          <ac:chgData name="Ben David, Amichai" userId="61db3613-8e7d-462d-ad89-c92cdcbd783e" providerId="ADAL" clId="{8D55D398-8DD5-4120-BD30-98EDFB6F6DE5}" dt="2021-11-17T17:55:41.401" v="811"/>
          <ac:cxnSpMkLst>
            <pc:docMk/>
            <pc:sldMk cId="461242810" sldId="274"/>
            <ac:cxnSpMk id="23" creationId="{E8FB18FA-FDF7-4C6F-94DB-6E486061DC5F}"/>
          </ac:cxnSpMkLst>
        </pc:cxnChg>
        <pc:cxnChg chg="add del mod">
          <ac:chgData name="Ben David, Amichai" userId="61db3613-8e7d-462d-ad89-c92cdcbd783e" providerId="ADAL" clId="{8D55D398-8DD5-4120-BD30-98EDFB6F6DE5}" dt="2021-11-17T17:55:41.401" v="811"/>
          <ac:cxnSpMkLst>
            <pc:docMk/>
            <pc:sldMk cId="461242810" sldId="274"/>
            <ac:cxnSpMk id="24" creationId="{1B67B3A1-5153-4F17-AA2E-8BE105297E99}"/>
          </ac:cxnSpMkLst>
        </pc:cxnChg>
        <pc:cxnChg chg="add del mod">
          <ac:chgData name="Ben David, Amichai" userId="61db3613-8e7d-462d-ad89-c92cdcbd783e" providerId="ADAL" clId="{8D55D398-8DD5-4120-BD30-98EDFB6F6DE5}" dt="2021-11-17T17:55:52.646" v="816" actId="478"/>
          <ac:cxnSpMkLst>
            <pc:docMk/>
            <pc:sldMk cId="461242810" sldId="274"/>
            <ac:cxnSpMk id="42" creationId="{6EC9CCE7-39E6-4CBC-9980-281A050241AA}"/>
          </ac:cxnSpMkLst>
        </pc:cxnChg>
        <pc:cxnChg chg="add del mod">
          <ac:chgData name="Ben David, Amichai" userId="61db3613-8e7d-462d-ad89-c92cdcbd783e" providerId="ADAL" clId="{8D55D398-8DD5-4120-BD30-98EDFB6F6DE5}" dt="2021-11-17T17:55:51.135" v="814" actId="478"/>
          <ac:cxnSpMkLst>
            <pc:docMk/>
            <pc:sldMk cId="461242810" sldId="274"/>
            <ac:cxnSpMk id="43" creationId="{6D1915EF-52E9-4A55-8C1B-7303AB587A5F}"/>
          </ac:cxnSpMkLst>
        </pc:cxnChg>
      </pc:sldChg>
      <pc:sldChg chg="delSp del mod">
        <pc:chgData name="Ben David, Amichai" userId="61db3613-8e7d-462d-ad89-c92cdcbd783e" providerId="ADAL" clId="{8D55D398-8DD5-4120-BD30-98EDFB6F6DE5}" dt="2021-11-17T17:26:21.813" v="190" actId="47"/>
        <pc:sldMkLst>
          <pc:docMk/>
          <pc:sldMk cId="429163440" sldId="275"/>
        </pc:sldMkLst>
        <pc:spChg chg="del">
          <ac:chgData name="Ben David, Amichai" userId="61db3613-8e7d-462d-ad89-c92cdcbd783e" providerId="ADAL" clId="{8D55D398-8DD5-4120-BD30-98EDFB6F6DE5}" dt="2021-11-17T17:26:17.732" v="188" actId="478"/>
          <ac:spMkLst>
            <pc:docMk/>
            <pc:sldMk cId="429163440" sldId="275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6:17.732" v="188" actId="478"/>
          <ac:spMkLst>
            <pc:docMk/>
            <pc:sldMk cId="429163440" sldId="275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6:17.732" v="188" actId="478"/>
          <ac:spMkLst>
            <pc:docMk/>
            <pc:sldMk cId="429163440" sldId="275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6:17.732" v="188" actId="478"/>
          <ac:spMkLst>
            <pc:docMk/>
            <pc:sldMk cId="429163440" sldId="275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6:17.732" v="188" actId="478"/>
          <ac:spMkLst>
            <pc:docMk/>
            <pc:sldMk cId="429163440" sldId="275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6:17.732" v="188" actId="478"/>
          <ac:spMkLst>
            <pc:docMk/>
            <pc:sldMk cId="429163440" sldId="275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6:17.732" v="188" actId="478"/>
          <ac:spMkLst>
            <pc:docMk/>
            <pc:sldMk cId="429163440" sldId="275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6:17.732" v="188" actId="478"/>
          <ac:spMkLst>
            <pc:docMk/>
            <pc:sldMk cId="429163440" sldId="275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6:17.732" v="188" actId="478"/>
          <ac:spMkLst>
            <pc:docMk/>
            <pc:sldMk cId="429163440" sldId="275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6:17.732" v="188" actId="478"/>
          <ac:spMkLst>
            <pc:docMk/>
            <pc:sldMk cId="429163440" sldId="275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6:17.732" v="188" actId="478"/>
          <ac:spMkLst>
            <pc:docMk/>
            <pc:sldMk cId="429163440" sldId="275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6:17.732" v="188" actId="478"/>
          <ac:spMkLst>
            <pc:docMk/>
            <pc:sldMk cId="429163440" sldId="275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6:17.732" v="188" actId="478"/>
          <ac:spMkLst>
            <pc:docMk/>
            <pc:sldMk cId="429163440" sldId="275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6:17.732" v="188" actId="478"/>
          <ac:spMkLst>
            <pc:docMk/>
            <pc:sldMk cId="429163440" sldId="275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6:17.732" v="188" actId="478"/>
          <ac:spMkLst>
            <pc:docMk/>
            <pc:sldMk cId="429163440" sldId="275"/>
            <ac:spMk id="41" creationId="{AB2BF97F-1F01-4629-80DE-F1B2A79659EB}"/>
          </ac:spMkLst>
        </pc:spChg>
      </pc:sldChg>
      <pc:sldChg chg="del">
        <pc:chgData name="Ben David, Amichai" userId="61db3613-8e7d-462d-ad89-c92cdcbd783e" providerId="ADAL" clId="{8D55D398-8DD5-4120-BD30-98EDFB6F6DE5}" dt="2021-11-17T17:26:23.071" v="191" actId="47"/>
        <pc:sldMkLst>
          <pc:docMk/>
          <pc:sldMk cId="2592972508" sldId="276"/>
        </pc:sldMkLst>
      </pc:sldChg>
      <pc:sldChg chg="del">
        <pc:chgData name="Ben David, Amichai" userId="61db3613-8e7d-462d-ad89-c92cdcbd783e" providerId="ADAL" clId="{8D55D398-8DD5-4120-BD30-98EDFB6F6DE5}" dt="2021-11-17T17:26:25.009" v="192" actId="47"/>
        <pc:sldMkLst>
          <pc:docMk/>
          <pc:sldMk cId="681104285" sldId="277"/>
        </pc:sldMkLst>
      </pc:sldChg>
      <pc:sldChg chg="del">
        <pc:chgData name="Ben David, Amichai" userId="61db3613-8e7d-462d-ad89-c92cdcbd783e" providerId="ADAL" clId="{8D55D398-8DD5-4120-BD30-98EDFB6F6DE5}" dt="2021-11-17T17:26:26.584" v="193" actId="47"/>
        <pc:sldMkLst>
          <pc:docMk/>
          <pc:sldMk cId="3643362399" sldId="278"/>
        </pc:sldMkLst>
      </pc:sldChg>
      <pc:sldChg chg="delSp del mod">
        <pc:chgData name="Ben David, Amichai" userId="61db3613-8e7d-462d-ad89-c92cdcbd783e" providerId="ADAL" clId="{8D55D398-8DD5-4120-BD30-98EDFB6F6DE5}" dt="2021-11-17T18:10:53.410" v="1194" actId="47"/>
        <pc:sldMkLst>
          <pc:docMk/>
          <pc:sldMk cId="2641581556" sldId="279"/>
        </pc:sldMkLst>
        <pc:spChg chg="del">
          <ac:chgData name="Ben David, Amichai" userId="61db3613-8e7d-462d-ad89-c92cdcbd783e" providerId="ADAL" clId="{8D55D398-8DD5-4120-BD30-98EDFB6F6DE5}" dt="2021-11-17T17:26:30.053" v="194" actId="478"/>
          <ac:spMkLst>
            <pc:docMk/>
            <pc:sldMk cId="2641581556" sldId="279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6:30.053" v="194" actId="478"/>
          <ac:spMkLst>
            <pc:docMk/>
            <pc:sldMk cId="2641581556" sldId="279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6:30.053" v="194" actId="478"/>
          <ac:spMkLst>
            <pc:docMk/>
            <pc:sldMk cId="2641581556" sldId="279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6:30.053" v="194" actId="478"/>
          <ac:spMkLst>
            <pc:docMk/>
            <pc:sldMk cId="2641581556" sldId="279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6:30.053" v="194" actId="478"/>
          <ac:spMkLst>
            <pc:docMk/>
            <pc:sldMk cId="2641581556" sldId="279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6:30.053" v="194" actId="478"/>
          <ac:spMkLst>
            <pc:docMk/>
            <pc:sldMk cId="2641581556" sldId="279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6:30.053" v="194" actId="478"/>
          <ac:spMkLst>
            <pc:docMk/>
            <pc:sldMk cId="2641581556" sldId="279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6:30.053" v="194" actId="478"/>
          <ac:spMkLst>
            <pc:docMk/>
            <pc:sldMk cId="2641581556" sldId="279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6:30.053" v="194" actId="478"/>
          <ac:spMkLst>
            <pc:docMk/>
            <pc:sldMk cId="2641581556" sldId="279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6:30.053" v="194" actId="478"/>
          <ac:spMkLst>
            <pc:docMk/>
            <pc:sldMk cId="2641581556" sldId="279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6:30.053" v="194" actId="478"/>
          <ac:spMkLst>
            <pc:docMk/>
            <pc:sldMk cId="2641581556" sldId="279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6:30.053" v="194" actId="478"/>
          <ac:spMkLst>
            <pc:docMk/>
            <pc:sldMk cId="2641581556" sldId="279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6:30.053" v="194" actId="478"/>
          <ac:spMkLst>
            <pc:docMk/>
            <pc:sldMk cId="2641581556" sldId="279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6:30.053" v="194" actId="478"/>
          <ac:spMkLst>
            <pc:docMk/>
            <pc:sldMk cId="2641581556" sldId="279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6:30.053" v="194" actId="478"/>
          <ac:spMkLst>
            <pc:docMk/>
            <pc:sldMk cId="2641581556" sldId="279"/>
            <ac:spMk id="41" creationId="{AB2BF97F-1F01-4629-80DE-F1B2A79659EB}"/>
          </ac:spMkLst>
        </pc:spChg>
      </pc:sldChg>
      <pc:sldChg chg="delSp del mod">
        <pc:chgData name="Ben David, Amichai" userId="61db3613-8e7d-462d-ad89-c92cdcbd783e" providerId="ADAL" clId="{8D55D398-8DD5-4120-BD30-98EDFB6F6DE5}" dt="2021-11-17T18:10:55.289" v="1195" actId="47"/>
        <pc:sldMkLst>
          <pc:docMk/>
          <pc:sldMk cId="2063623998" sldId="280"/>
        </pc:sldMkLst>
        <pc:spChg chg="del">
          <ac:chgData name="Ben David, Amichai" userId="61db3613-8e7d-462d-ad89-c92cdcbd783e" providerId="ADAL" clId="{8D55D398-8DD5-4120-BD30-98EDFB6F6DE5}" dt="2021-11-17T17:26:32.139" v="195" actId="478"/>
          <ac:spMkLst>
            <pc:docMk/>
            <pc:sldMk cId="2063623998" sldId="280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6:32.139" v="195" actId="478"/>
          <ac:spMkLst>
            <pc:docMk/>
            <pc:sldMk cId="2063623998" sldId="280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6:32.139" v="195" actId="478"/>
          <ac:spMkLst>
            <pc:docMk/>
            <pc:sldMk cId="2063623998" sldId="280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6:32.139" v="195" actId="478"/>
          <ac:spMkLst>
            <pc:docMk/>
            <pc:sldMk cId="2063623998" sldId="280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6:32.139" v="195" actId="478"/>
          <ac:spMkLst>
            <pc:docMk/>
            <pc:sldMk cId="2063623998" sldId="280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6:32.139" v="195" actId="478"/>
          <ac:spMkLst>
            <pc:docMk/>
            <pc:sldMk cId="2063623998" sldId="280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6:32.139" v="195" actId="478"/>
          <ac:spMkLst>
            <pc:docMk/>
            <pc:sldMk cId="2063623998" sldId="280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6:32.139" v="195" actId="478"/>
          <ac:spMkLst>
            <pc:docMk/>
            <pc:sldMk cId="2063623998" sldId="280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6:32.139" v="195" actId="478"/>
          <ac:spMkLst>
            <pc:docMk/>
            <pc:sldMk cId="2063623998" sldId="280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6:32.139" v="195" actId="478"/>
          <ac:spMkLst>
            <pc:docMk/>
            <pc:sldMk cId="2063623998" sldId="280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6:32.139" v="195" actId="478"/>
          <ac:spMkLst>
            <pc:docMk/>
            <pc:sldMk cId="2063623998" sldId="280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6:32.139" v="195" actId="478"/>
          <ac:spMkLst>
            <pc:docMk/>
            <pc:sldMk cId="2063623998" sldId="280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6:32.139" v="195" actId="478"/>
          <ac:spMkLst>
            <pc:docMk/>
            <pc:sldMk cId="2063623998" sldId="280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6:32.139" v="195" actId="478"/>
          <ac:spMkLst>
            <pc:docMk/>
            <pc:sldMk cId="2063623998" sldId="280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6:32.139" v="195" actId="478"/>
          <ac:spMkLst>
            <pc:docMk/>
            <pc:sldMk cId="2063623998" sldId="280"/>
            <ac:spMk id="41" creationId="{AB2BF97F-1F01-4629-80DE-F1B2A79659EB}"/>
          </ac:spMkLst>
        </pc:spChg>
      </pc:sldChg>
      <pc:sldChg chg="delSp del mod">
        <pc:chgData name="Ben David, Amichai" userId="61db3613-8e7d-462d-ad89-c92cdcbd783e" providerId="ADAL" clId="{8D55D398-8DD5-4120-BD30-98EDFB6F6DE5}" dt="2021-11-17T17:25:03.956" v="164" actId="47"/>
        <pc:sldMkLst>
          <pc:docMk/>
          <pc:sldMk cId="1896786331" sldId="281"/>
        </pc:sldMkLst>
        <pc:spChg chg="del">
          <ac:chgData name="Ben David, Amichai" userId="61db3613-8e7d-462d-ad89-c92cdcbd783e" providerId="ADAL" clId="{8D55D398-8DD5-4120-BD30-98EDFB6F6DE5}" dt="2021-11-17T17:23:27.678" v="140" actId="478"/>
          <ac:spMkLst>
            <pc:docMk/>
            <pc:sldMk cId="1896786331" sldId="281"/>
            <ac:spMk id="6" creationId="{80E58019-969C-44C9-B711-A2395200CE24}"/>
          </ac:spMkLst>
        </pc:spChg>
        <pc:spChg chg="del">
          <ac:chgData name="Ben David, Amichai" userId="61db3613-8e7d-462d-ad89-c92cdcbd783e" providerId="ADAL" clId="{8D55D398-8DD5-4120-BD30-98EDFB6F6DE5}" dt="2021-11-17T17:23:27.678" v="140" actId="478"/>
          <ac:spMkLst>
            <pc:docMk/>
            <pc:sldMk cId="1896786331" sldId="281"/>
            <ac:spMk id="7" creationId="{312D00B1-2F42-46BE-A553-B169A37D8284}"/>
          </ac:spMkLst>
        </pc:spChg>
        <pc:spChg chg="del">
          <ac:chgData name="Ben David, Amichai" userId="61db3613-8e7d-462d-ad89-c92cdcbd783e" providerId="ADAL" clId="{8D55D398-8DD5-4120-BD30-98EDFB6F6DE5}" dt="2021-11-17T17:23:27.678" v="140" actId="478"/>
          <ac:spMkLst>
            <pc:docMk/>
            <pc:sldMk cId="1896786331" sldId="281"/>
            <ac:spMk id="8" creationId="{9B954FAA-8655-4AE8-BDE6-37C33C36FBDF}"/>
          </ac:spMkLst>
        </pc:spChg>
        <pc:spChg chg="del">
          <ac:chgData name="Ben David, Amichai" userId="61db3613-8e7d-462d-ad89-c92cdcbd783e" providerId="ADAL" clId="{8D55D398-8DD5-4120-BD30-98EDFB6F6DE5}" dt="2021-11-17T17:23:27.678" v="140" actId="478"/>
          <ac:spMkLst>
            <pc:docMk/>
            <pc:sldMk cId="1896786331" sldId="281"/>
            <ac:spMk id="9" creationId="{4BB015D3-1F99-4173-89DF-B0DB4167BDBA}"/>
          </ac:spMkLst>
        </pc:spChg>
        <pc:spChg chg="del">
          <ac:chgData name="Ben David, Amichai" userId="61db3613-8e7d-462d-ad89-c92cdcbd783e" providerId="ADAL" clId="{8D55D398-8DD5-4120-BD30-98EDFB6F6DE5}" dt="2021-11-17T17:23:27.678" v="140" actId="478"/>
          <ac:spMkLst>
            <pc:docMk/>
            <pc:sldMk cId="1896786331" sldId="281"/>
            <ac:spMk id="10" creationId="{008BB873-170E-46AF-A3CA-AFEFFAF16307}"/>
          </ac:spMkLst>
        </pc:spChg>
        <pc:spChg chg="del">
          <ac:chgData name="Ben David, Amichai" userId="61db3613-8e7d-462d-ad89-c92cdcbd783e" providerId="ADAL" clId="{8D55D398-8DD5-4120-BD30-98EDFB6F6DE5}" dt="2021-11-17T17:23:27.678" v="140" actId="478"/>
          <ac:spMkLst>
            <pc:docMk/>
            <pc:sldMk cId="1896786331" sldId="281"/>
            <ac:spMk id="11" creationId="{31CEB8F1-577C-4419-8869-FEE54B38D857}"/>
          </ac:spMkLst>
        </pc:spChg>
        <pc:spChg chg="del">
          <ac:chgData name="Ben David, Amichai" userId="61db3613-8e7d-462d-ad89-c92cdcbd783e" providerId="ADAL" clId="{8D55D398-8DD5-4120-BD30-98EDFB6F6DE5}" dt="2021-11-17T17:23:27.678" v="140" actId="478"/>
          <ac:spMkLst>
            <pc:docMk/>
            <pc:sldMk cId="1896786331" sldId="281"/>
            <ac:spMk id="12" creationId="{2AA54272-79E2-4D42-AA64-3FCF334938D9}"/>
          </ac:spMkLst>
        </pc:spChg>
        <pc:spChg chg="del">
          <ac:chgData name="Ben David, Amichai" userId="61db3613-8e7d-462d-ad89-c92cdcbd783e" providerId="ADAL" clId="{8D55D398-8DD5-4120-BD30-98EDFB6F6DE5}" dt="2021-11-17T17:23:27.678" v="140" actId="478"/>
          <ac:spMkLst>
            <pc:docMk/>
            <pc:sldMk cId="1896786331" sldId="281"/>
            <ac:spMk id="13" creationId="{BF8CA470-6B93-4F6F-ADDB-E6D43EF0F8C5}"/>
          </ac:spMkLst>
        </pc:spChg>
        <pc:spChg chg="del">
          <ac:chgData name="Ben David, Amichai" userId="61db3613-8e7d-462d-ad89-c92cdcbd783e" providerId="ADAL" clId="{8D55D398-8DD5-4120-BD30-98EDFB6F6DE5}" dt="2021-11-17T17:23:27.678" v="140" actId="478"/>
          <ac:spMkLst>
            <pc:docMk/>
            <pc:sldMk cId="1896786331" sldId="281"/>
            <ac:spMk id="14" creationId="{BEF442B1-5C10-41B9-B03C-C9714BC2CBAA}"/>
          </ac:spMkLst>
        </pc:spChg>
        <pc:spChg chg="del">
          <ac:chgData name="Ben David, Amichai" userId="61db3613-8e7d-462d-ad89-c92cdcbd783e" providerId="ADAL" clId="{8D55D398-8DD5-4120-BD30-98EDFB6F6DE5}" dt="2021-11-17T17:23:27.678" v="140" actId="478"/>
          <ac:spMkLst>
            <pc:docMk/>
            <pc:sldMk cId="1896786331" sldId="281"/>
            <ac:spMk id="15" creationId="{0DC3C156-848B-494F-801F-5218226871CB}"/>
          </ac:spMkLst>
        </pc:spChg>
        <pc:spChg chg="del">
          <ac:chgData name="Ben David, Amichai" userId="61db3613-8e7d-462d-ad89-c92cdcbd783e" providerId="ADAL" clId="{8D55D398-8DD5-4120-BD30-98EDFB6F6DE5}" dt="2021-11-17T17:23:27.678" v="140" actId="478"/>
          <ac:spMkLst>
            <pc:docMk/>
            <pc:sldMk cId="1896786331" sldId="281"/>
            <ac:spMk id="16" creationId="{D6215D7D-41A8-489A-BC15-70A7BB485563}"/>
          </ac:spMkLst>
        </pc:spChg>
        <pc:spChg chg="del">
          <ac:chgData name="Ben David, Amichai" userId="61db3613-8e7d-462d-ad89-c92cdcbd783e" providerId="ADAL" clId="{8D55D398-8DD5-4120-BD30-98EDFB6F6DE5}" dt="2021-11-17T17:23:27.678" v="140" actId="478"/>
          <ac:spMkLst>
            <pc:docMk/>
            <pc:sldMk cId="1896786331" sldId="281"/>
            <ac:spMk id="17" creationId="{2ECDBA67-0DDB-43FC-A78B-CD3F0CBCF081}"/>
          </ac:spMkLst>
        </pc:spChg>
        <pc:spChg chg="del">
          <ac:chgData name="Ben David, Amichai" userId="61db3613-8e7d-462d-ad89-c92cdcbd783e" providerId="ADAL" clId="{8D55D398-8DD5-4120-BD30-98EDFB6F6DE5}" dt="2021-11-17T17:23:27.678" v="140" actId="478"/>
          <ac:spMkLst>
            <pc:docMk/>
            <pc:sldMk cId="1896786331" sldId="281"/>
            <ac:spMk id="22" creationId="{6A7A88D0-1520-474D-9BAD-11756B13D161}"/>
          </ac:spMkLst>
        </pc:spChg>
        <pc:spChg chg="del">
          <ac:chgData name="Ben David, Amichai" userId="61db3613-8e7d-462d-ad89-c92cdcbd783e" providerId="ADAL" clId="{8D55D398-8DD5-4120-BD30-98EDFB6F6DE5}" dt="2021-11-17T17:23:27.678" v="140" actId="478"/>
          <ac:spMkLst>
            <pc:docMk/>
            <pc:sldMk cId="1896786331" sldId="281"/>
            <ac:spMk id="23" creationId="{F3FF5149-C36B-44A2-B4A8-7E3A2A016A9B}"/>
          </ac:spMkLst>
        </pc:spChg>
        <pc:spChg chg="del">
          <ac:chgData name="Ben David, Amichai" userId="61db3613-8e7d-462d-ad89-c92cdcbd783e" providerId="ADAL" clId="{8D55D398-8DD5-4120-BD30-98EDFB6F6DE5}" dt="2021-11-17T17:23:27.678" v="140" actId="478"/>
          <ac:spMkLst>
            <pc:docMk/>
            <pc:sldMk cId="1896786331" sldId="281"/>
            <ac:spMk id="28" creationId="{277388D0-EF53-4923-9143-9D1AEB2F0DEE}"/>
          </ac:spMkLst>
        </pc:spChg>
      </pc:sldChg>
      <pc:sldChg chg="delSp del mod">
        <pc:chgData name="Ben David, Amichai" userId="61db3613-8e7d-462d-ad89-c92cdcbd783e" providerId="ADAL" clId="{8D55D398-8DD5-4120-BD30-98EDFB6F6DE5}" dt="2021-11-17T17:26:54.836" v="202" actId="47"/>
        <pc:sldMkLst>
          <pc:docMk/>
          <pc:sldMk cId="3791225" sldId="282"/>
        </pc:sldMkLst>
        <pc:spChg chg="del">
          <ac:chgData name="Ben David, Amichai" userId="61db3613-8e7d-462d-ad89-c92cdcbd783e" providerId="ADAL" clId="{8D55D398-8DD5-4120-BD30-98EDFB6F6DE5}" dt="2021-11-17T17:26:36.503" v="197" actId="478"/>
          <ac:spMkLst>
            <pc:docMk/>
            <pc:sldMk cId="3791225" sldId="282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6:36.503" v="197" actId="478"/>
          <ac:spMkLst>
            <pc:docMk/>
            <pc:sldMk cId="3791225" sldId="282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6:36.503" v="197" actId="478"/>
          <ac:spMkLst>
            <pc:docMk/>
            <pc:sldMk cId="3791225" sldId="282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6:36.503" v="197" actId="478"/>
          <ac:spMkLst>
            <pc:docMk/>
            <pc:sldMk cId="3791225" sldId="282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6:36.503" v="197" actId="478"/>
          <ac:spMkLst>
            <pc:docMk/>
            <pc:sldMk cId="3791225" sldId="282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6:36.503" v="197" actId="478"/>
          <ac:spMkLst>
            <pc:docMk/>
            <pc:sldMk cId="3791225" sldId="282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6:36.503" v="197" actId="478"/>
          <ac:spMkLst>
            <pc:docMk/>
            <pc:sldMk cId="3791225" sldId="282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6:36.503" v="197" actId="478"/>
          <ac:spMkLst>
            <pc:docMk/>
            <pc:sldMk cId="3791225" sldId="282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6:36.503" v="197" actId="478"/>
          <ac:spMkLst>
            <pc:docMk/>
            <pc:sldMk cId="3791225" sldId="282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6:36.503" v="197" actId="478"/>
          <ac:spMkLst>
            <pc:docMk/>
            <pc:sldMk cId="3791225" sldId="282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6:36.503" v="197" actId="478"/>
          <ac:spMkLst>
            <pc:docMk/>
            <pc:sldMk cId="3791225" sldId="282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6:36.503" v="197" actId="478"/>
          <ac:spMkLst>
            <pc:docMk/>
            <pc:sldMk cId="3791225" sldId="282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6:36.503" v="197" actId="478"/>
          <ac:spMkLst>
            <pc:docMk/>
            <pc:sldMk cId="3791225" sldId="282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6:36.503" v="197" actId="478"/>
          <ac:spMkLst>
            <pc:docMk/>
            <pc:sldMk cId="3791225" sldId="282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6:36.503" v="197" actId="478"/>
          <ac:spMkLst>
            <pc:docMk/>
            <pc:sldMk cId="3791225" sldId="282"/>
            <ac:spMk id="41" creationId="{AB2BF97F-1F01-4629-80DE-F1B2A79659EB}"/>
          </ac:spMkLst>
        </pc:spChg>
      </pc:sldChg>
      <pc:sldChg chg="addSp delSp modSp mod">
        <pc:chgData name="Ben David, Amichai" userId="61db3613-8e7d-462d-ad89-c92cdcbd783e" providerId="ADAL" clId="{8D55D398-8DD5-4120-BD30-98EDFB6F6DE5}" dt="2021-11-17T18:52:49.972" v="2824" actId="20577"/>
        <pc:sldMkLst>
          <pc:docMk/>
          <pc:sldMk cId="1389823368" sldId="284"/>
        </pc:sldMkLst>
        <pc:spChg chg="mod">
          <ac:chgData name="Ben David, Amichai" userId="61db3613-8e7d-462d-ad89-c92cdcbd783e" providerId="ADAL" clId="{8D55D398-8DD5-4120-BD30-98EDFB6F6DE5}" dt="2021-11-17T18:52:49.972" v="2824" actId="20577"/>
          <ac:spMkLst>
            <pc:docMk/>
            <pc:sldMk cId="1389823368" sldId="284"/>
            <ac:spMk id="4" creationId="{BBCC83E1-9638-4568-85AA-22A7C8B157E1}"/>
          </ac:spMkLst>
        </pc:spChg>
        <pc:spChg chg="add mod">
          <ac:chgData name="Ben David, Amichai" userId="61db3613-8e7d-462d-ad89-c92cdcbd783e" providerId="ADAL" clId="{8D55D398-8DD5-4120-BD30-98EDFB6F6DE5}" dt="2021-11-17T18:36:50.038" v="2054" actId="1035"/>
          <ac:spMkLst>
            <pc:docMk/>
            <pc:sldMk cId="1389823368" sldId="284"/>
            <ac:spMk id="23" creationId="{E7616A18-3739-4A0F-9462-189323D9E8D4}"/>
          </ac:spMkLst>
        </pc:spChg>
        <pc:spChg chg="del mod">
          <ac:chgData name="Ben David, Amichai" userId="61db3613-8e7d-462d-ad89-c92cdcbd783e" providerId="ADAL" clId="{8D55D398-8DD5-4120-BD30-98EDFB6F6DE5}" dt="2021-11-17T18:39:13.628" v="2132" actId="478"/>
          <ac:spMkLst>
            <pc:docMk/>
            <pc:sldMk cId="1389823368" sldId="284"/>
            <ac:spMk id="25" creationId="{4914733C-0F18-4647-B5D9-1D5217D38480}"/>
          </ac:spMkLst>
        </pc:spChg>
        <pc:spChg chg="del">
          <ac:chgData name="Ben David, Amichai" userId="61db3613-8e7d-462d-ad89-c92cdcbd783e" providerId="ADAL" clId="{8D55D398-8DD5-4120-BD30-98EDFB6F6DE5}" dt="2021-11-17T17:27:04.715" v="204" actId="478"/>
          <ac:spMkLst>
            <pc:docMk/>
            <pc:sldMk cId="1389823368" sldId="284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7:04.715" v="204" actId="478"/>
          <ac:spMkLst>
            <pc:docMk/>
            <pc:sldMk cId="1389823368" sldId="284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7:04.715" v="204" actId="478"/>
          <ac:spMkLst>
            <pc:docMk/>
            <pc:sldMk cId="1389823368" sldId="284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7:04.715" v="204" actId="478"/>
          <ac:spMkLst>
            <pc:docMk/>
            <pc:sldMk cId="1389823368" sldId="284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7:04.715" v="204" actId="478"/>
          <ac:spMkLst>
            <pc:docMk/>
            <pc:sldMk cId="1389823368" sldId="284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7:04.715" v="204" actId="478"/>
          <ac:spMkLst>
            <pc:docMk/>
            <pc:sldMk cId="1389823368" sldId="284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7:04.715" v="204" actId="478"/>
          <ac:spMkLst>
            <pc:docMk/>
            <pc:sldMk cId="1389823368" sldId="284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7:04.715" v="204" actId="478"/>
          <ac:spMkLst>
            <pc:docMk/>
            <pc:sldMk cId="1389823368" sldId="284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7:04.715" v="204" actId="478"/>
          <ac:spMkLst>
            <pc:docMk/>
            <pc:sldMk cId="1389823368" sldId="284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7:04.715" v="204" actId="478"/>
          <ac:spMkLst>
            <pc:docMk/>
            <pc:sldMk cId="1389823368" sldId="284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7:04.715" v="204" actId="478"/>
          <ac:spMkLst>
            <pc:docMk/>
            <pc:sldMk cId="1389823368" sldId="284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7:04.715" v="204" actId="478"/>
          <ac:spMkLst>
            <pc:docMk/>
            <pc:sldMk cId="1389823368" sldId="284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7:04.715" v="204" actId="478"/>
          <ac:spMkLst>
            <pc:docMk/>
            <pc:sldMk cId="1389823368" sldId="284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7:04.715" v="204" actId="478"/>
          <ac:spMkLst>
            <pc:docMk/>
            <pc:sldMk cId="1389823368" sldId="284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7:04.715" v="204" actId="478"/>
          <ac:spMkLst>
            <pc:docMk/>
            <pc:sldMk cId="1389823368" sldId="284"/>
            <ac:spMk id="41" creationId="{AB2BF97F-1F01-4629-80DE-F1B2A79659EB}"/>
          </ac:spMkLst>
        </pc:spChg>
        <pc:picChg chg="del">
          <ac:chgData name="Ben David, Amichai" userId="61db3613-8e7d-462d-ad89-c92cdcbd783e" providerId="ADAL" clId="{8D55D398-8DD5-4120-BD30-98EDFB6F6DE5}" dt="2021-11-17T18:39:05.384" v="2120" actId="478"/>
          <ac:picMkLst>
            <pc:docMk/>
            <pc:sldMk cId="1389823368" sldId="284"/>
            <ac:picMk id="3" creationId="{8588DFE2-7B89-4E1B-B1B1-D34DEEF0A4D4}"/>
          </ac:picMkLst>
        </pc:picChg>
        <pc:cxnChg chg="del mod">
          <ac:chgData name="Ben David, Amichai" userId="61db3613-8e7d-462d-ad89-c92cdcbd783e" providerId="ADAL" clId="{8D55D398-8DD5-4120-BD30-98EDFB6F6DE5}" dt="2021-11-17T18:39:14.134" v="2133" actId="478"/>
          <ac:cxnSpMkLst>
            <pc:docMk/>
            <pc:sldMk cId="1389823368" sldId="284"/>
            <ac:cxnSpMk id="22" creationId="{49FC7728-E7FE-43ED-B63A-17B6ED238B0E}"/>
          </ac:cxnSpMkLst>
        </pc:cxnChg>
      </pc:sldChg>
      <pc:sldChg chg="addSp delSp modSp mod">
        <pc:chgData name="Ben David, Amichai" userId="61db3613-8e7d-462d-ad89-c92cdcbd783e" providerId="ADAL" clId="{8D55D398-8DD5-4120-BD30-98EDFB6F6DE5}" dt="2021-11-17T18:41:21.997" v="2186" actId="1035"/>
        <pc:sldMkLst>
          <pc:docMk/>
          <pc:sldMk cId="1075425554" sldId="285"/>
        </pc:sldMkLst>
        <pc:spChg chg="add mod">
          <ac:chgData name="Ben David, Amichai" userId="61db3613-8e7d-462d-ad89-c92cdcbd783e" providerId="ADAL" clId="{8D55D398-8DD5-4120-BD30-98EDFB6F6DE5}" dt="2021-11-17T18:41:21.997" v="2186" actId="1035"/>
          <ac:spMkLst>
            <pc:docMk/>
            <pc:sldMk cId="1075425554" sldId="285"/>
            <ac:spMk id="23" creationId="{753CC035-1B0F-4472-8830-258F0831058B}"/>
          </ac:spMkLst>
        </pc:spChg>
        <pc:spChg chg="del">
          <ac:chgData name="Ben David, Amichai" userId="61db3613-8e7d-462d-ad89-c92cdcbd783e" providerId="ADAL" clId="{8D55D398-8DD5-4120-BD30-98EDFB6F6DE5}" dt="2021-11-17T17:27:14.565" v="210" actId="478"/>
          <ac:spMkLst>
            <pc:docMk/>
            <pc:sldMk cId="1075425554" sldId="285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7:14.565" v="210" actId="478"/>
          <ac:spMkLst>
            <pc:docMk/>
            <pc:sldMk cId="1075425554" sldId="285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7:14.565" v="210" actId="478"/>
          <ac:spMkLst>
            <pc:docMk/>
            <pc:sldMk cId="1075425554" sldId="285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7:14.565" v="210" actId="478"/>
          <ac:spMkLst>
            <pc:docMk/>
            <pc:sldMk cId="1075425554" sldId="285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7:14.565" v="210" actId="478"/>
          <ac:spMkLst>
            <pc:docMk/>
            <pc:sldMk cId="1075425554" sldId="285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7:14.565" v="210" actId="478"/>
          <ac:spMkLst>
            <pc:docMk/>
            <pc:sldMk cId="1075425554" sldId="285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7:14.565" v="210" actId="478"/>
          <ac:spMkLst>
            <pc:docMk/>
            <pc:sldMk cId="1075425554" sldId="285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7:14.565" v="210" actId="478"/>
          <ac:spMkLst>
            <pc:docMk/>
            <pc:sldMk cId="1075425554" sldId="285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7:14.565" v="210" actId="478"/>
          <ac:spMkLst>
            <pc:docMk/>
            <pc:sldMk cId="1075425554" sldId="285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7:14.565" v="210" actId="478"/>
          <ac:spMkLst>
            <pc:docMk/>
            <pc:sldMk cId="1075425554" sldId="285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7:14.565" v="210" actId="478"/>
          <ac:spMkLst>
            <pc:docMk/>
            <pc:sldMk cId="1075425554" sldId="285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7:14.565" v="210" actId="478"/>
          <ac:spMkLst>
            <pc:docMk/>
            <pc:sldMk cId="1075425554" sldId="285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7:14.565" v="210" actId="478"/>
          <ac:spMkLst>
            <pc:docMk/>
            <pc:sldMk cId="1075425554" sldId="285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7:14.565" v="210" actId="478"/>
          <ac:spMkLst>
            <pc:docMk/>
            <pc:sldMk cId="1075425554" sldId="285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7:14.565" v="210" actId="478"/>
          <ac:spMkLst>
            <pc:docMk/>
            <pc:sldMk cId="1075425554" sldId="285"/>
            <ac:spMk id="41" creationId="{AB2BF97F-1F01-4629-80DE-F1B2A79659EB}"/>
          </ac:spMkLst>
        </pc:spChg>
      </pc:sldChg>
      <pc:sldChg chg="addSp delSp modSp mod">
        <pc:chgData name="Ben David, Amichai" userId="61db3613-8e7d-462d-ad89-c92cdcbd783e" providerId="ADAL" clId="{8D55D398-8DD5-4120-BD30-98EDFB6F6DE5}" dt="2021-11-17T19:26:44.923" v="3690" actId="115"/>
        <pc:sldMkLst>
          <pc:docMk/>
          <pc:sldMk cId="1267755450" sldId="286"/>
        </pc:sldMkLst>
        <pc:spChg chg="mod">
          <ac:chgData name="Ben David, Amichai" userId="61db3613-8e7d-462d-ad89-c92cdcbd783e" providerId="ADAL" clId="{8D55D398-8DD5-4120-BD30-98EDFB6F6DE5}" dt="2021-11-17T18:58:45.488" v="2906"/>
          <ac:spMkLst>
            <pc:docMk/>
            <pc:sldMk cId="1267755450" sldId="286"/>
            <ac:spMk id="2" creationId="{6293F1AD-E1BD-40D4-9214-455EFE43851C}"/>
          </ac:spMkLst>
        </pc:spChg>
        <pc:spChg chg="add mod">
          <ac:chgData name="Ben David, Amichai" userId="61db3613-8e7d-462d-ad89-c92cdcbd783e" providerId="ADAL" clId="{8D55D398-8DD5-4120-BD30-98EDFB6F6DE5}" dt="2021-11-17T18:46:32.602" v="2644" actId="1037"/>
          <ac:spMkLst>
            <pc:docMk/>
            <pc:sldMk cId="1267755450" sldId="286"/>
            <ac:spMk id="19" creationId="{B4D661D1-495E-4BFE-98B0-02D6D97645F2}"/>
          </ac:spMkLst>
        </pc:spChg>
        <pc:spChg chg="del">
          <ac:chgData name="Ben David, Amichai" userId="61db3613-8e7d-462d-ad89-c92cdcbd783e" providerId="ADAL" clId="{8D55D398-8DD5-4120-BD30-98EDFB6F6DE5}" dt="2021-11-17T17:27:29.418" v="218" actId="478"/>
          <ac:spMkLst>
            <pc:docMk/>
            <pc:sldMk cId="1267755450" sldId="286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7:29.418" v="218" actId="478"/>
          <ac:spMkLst>
            <pc:docMk/>
            <pc:sldMk cId="1267755450" sldId="286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7:29.418" v="218" actId="478"/>
          <ac:spMkLst>
            <pc:docMk/>
            <pc:sldMk cId="1267755450" sldId="286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7:29.418" v="218" actId="478"/>
          <ac:spMkLst>
            <pc:docMk/>
            <pc:sldMk cId="1267755450" sldId="286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7:29.418" v="218" actId="478"/>
          <ac:spMkLst>
            <pc:docMk/>
            <pc:sldMk cId="1267755450" sldId="286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7:29.418" v="218" actId="478"/>
          <ac:spMkLst>
            <pc:docMk/>
            <pc:sldMk cId="1267755450" sldId="286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7:29.418" v="218" actId="478"/>
          <ac:spMkLst>
            <pc:docMk/>
            <pc:sldMk cId="1267755450" sldId="286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7:29.418" v="218" actId="478"/>
          <ac:spMkLst>
            <pc:docMk/>
            <pc:sldMk cId="1267755450" sldId="286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7:29.418" v="218" actId="478"/>
          <ac:spMkLst>
            <pc:docMk/>
            <pc:sldMk cId="1267755450" sldId="286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7:29.418" v="218" actId="478"/>
          <ac:spMkLst>
            <pc:docMk/>
            <pc:sldMk cId="1267755450" sldId="286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7:29.418" v="218" actId="478"/>
          <ac:spMkLst>
            <pc:docMk/>
            <pc:sldMk cId="1267755450" sldId="286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7:29.418" v="218" actId="478"/>
          <ac:spMkLst>
            <pc:docMk/>
            <pc:sldMk cId="1267755450" sldId="286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7:29.418" v="218" actId="478"/>
          <ac:spMkLst>
            <pc:docMk/>
            <pc:sldMk cId="1267755450" sldId="286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7:29.418" v="218" actId="478"/>
          <ac:spMkLst>
            <pc:docMk/>
            <pc:sldMk cId="1267755450" sldId="286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7:29.418" v="218" actId="478"/>
          <ac:spMkLst>
            <pc:docMk/>
            <pc:sldMk cId="1267755450" sldId="286"/>
            <ac:spMk id="41" creationId="{AB2BF97F-1F01-4629-80DE-F1B2A79659EB}"/>
          </ac:spMkLst>
        </pc:spChg>
        <pc:spChg chg="mod">
          <ac:chgData name="Ben David, Amichai" userId="61db3613-8e7d-462d-ad89-c92cdcbd783e" providerId="ADAL" clId="{8D55D398-8DD5-4120-BD30-98EDFB6F6DE5}" dt="2021-11-17T19:26:44.923" v="3690" actId="115"/>
          <ac:spMkLst>
            <pc:docMk/>
            <pc:sldMk cId="1267755450" sldId="286"/>
            <ac:spMk id="48" creationId="{CED8AA82-2B07-458D-86E5-3049FE508099}"/>
          </ac:spMkLst>
        </pc:spChg>
        <pc:picChg chg="add mod">
          <ac:chgData name="Ben David, Amichai" userId="61db3613-8e7d-462d-ad89-c92cdcbd783e" providerId="ADAL" clId="{8D55D398-8DD5-4120-BD30-98EDFB6F6DE5}" dt="2021-11-17T18:59:03.880" v="2910" actId="14100"/>
          <ac:picMkLst>
            <pc:docMk/>
            <pc:sldMk cId="1267755450" sldId="286"/>
            <ac:picMk id="3" creationId="{8746424F-29BF-448F-90C1-F078FFBD7D6B}"/>
          </ac:picMkLst>
        </pc:picChg>
        <pc:picChg chg="add del mod">
          <ac:chgData name="Ben David, Amichai" userId="61db3613-8e7d-462d-ad89-c92cdcbd783e" providerId="ADAL" clId="{8D55D398-8DD5-4120-BD30-98EDFB6F6DE5}" dt="2021-11-17T18:50:06.105" v="2695" actId="478"/>
          <ac:picMkLst>
            <pc:docMk/>
            <pc:sldMk cId="1267755450" sldId="286"/>
            <ac:picMk id="4" creationId="{EC59E098-E008-4CDE-9DE5-0515D4BD031D}"/>
          </ac:picMkLst>
        </pc:picChg>
        <pc:picChg chg="add del mod">
          <ac:chgData name="Ben David, Amichai" userId="61db3613-8e7d-462d-ad89-c92cdcbd783e" providerId="ADAL" clId="{8D55D398-8DD5-4120-BD30-98EDFB6F6DE5}" dt="2021-11-17T18:50:05.638" v="2694" actId="478"/>
          <ac:picMkLst>
            <pc:docMk/>
            <pc:sldMk cId="1267755450" sldId="286"/>
            <ac:picMk id="5" creationId="{6FE45D85-3719-43AC-A110-1886B13DDDE1}"/>
          </ac:picMkLst>
        </pc:picChg>
      </pc:sldChg>
      <pc:sldChg chg="addSp delSp modSp mod">
        <pc:chgData name="Ben David, Amichai" userId="61db3613-8e7d-462d-ad89-c92cdcbd783e" providerId="ADAL" clId="{8D55D398-8DD5-4120-BD30-98EDFB6F6DE5}" dt="2021-11-17T18:51:43.871" v="2765" actId="20577"/>
        <pc:sldMkLst>
          <pc:docMk/>
          <pc:sldMk cId="3532207612" sldId="287"/>
        </pc:sldMkLst>
        <pc:spChg chg="add del mod">
          <ac:chgData name="Ben David, Amichai" userId="61db3613-8e7d-462d-ad89-c92cdcbd783e" providerId="ADAL" clId="{8D55D398-8DD5-4120-BD30-98EDFB6F6DE5}" dt="2021-11-17T18:45:06.659" v="2419" actId="478"/>
          <ac:spMkLst>
            <pc:docMk/>
            <pc:sldMk cId="3532207612" sldId="287"/>
            <ac:spMk id="4" creationId="{D10CE768-3533-4FE3-BDAC-2ED58551AF12}"/>
          </ac:spMkLst>
        </pc:spChg>
        <pc:spChg chg="del">
          <ac:chgData name="Ben David, Amichai" userId="61db3613-8e7d-462d-ad89-c92cdcbd783e" providerId="ADAL" clId="{8D55D398-8DD5-4120-BD30-98EDFB6F6DE5}" dt="2021-11-17T18:45:03.653" v="2417" actId="478"/>
          <ac:spMkLst>
            <pc:docMk/>
            <pc:sldMk cId="3532207612" sldId="287"/>
            <ac:spMk id="21" creationId="{19695722-C283-4F54-B212-F1BB43B020B9}"/>
          </ac:spMkLst>
        </pc:spChg>
        <pc:spChg chg="add mod">
          <ac:chgData name="Ben David, Amichai" userId="61db3613-8e7d-462d-ad89-c92cdcbd783e" providerId="ADAL" clId="{8D55D398-8DD5-4120-BD30-98EDFB6F6DE5}" dt="2021-11-17T18:51:43.871" v="2765" actId="20577"/>
          <ac:spMkLst>
            <pc:docMk/>
            <pc:sldMk cId="3532207612" sldId="287"/>
            <ac:spMk id="22" creationId="{540F0621-A7BE-485A-84A9-C0A187CC0BDC}"/>
          </ac:spMkLst>
        </pc:spChg>
        <pc:spChg chg="add mod">
          <ac:chgData name="Ben David, Amichai" userId="61db3613-8e7d-462d-ad89-c92cdcbd783e" providerId="ADAL" clId="{8D55D398-8DD5-4120-BD30-98EDFB6F6DE5}" dt="2021-11-17T18:46:28.156" v="2643" actId="1036"/>
          <ac:spMkLst>
            <pc:docMk/>
            <pc:sldMk cId="3532207612" sldId="287"/>
            <ac:spMk id="23" creationId="{10783580-1CCD-48F5-915A-C937BD593119}"/>
          </ac:spMkLst>
        </pc:spChg>
        <pc:spChg chg="del">
          <ac:chgData name="Ben David, Amichai" userId="61db3613-8e7d-462d-ad89-c92cdcbd783e" providerId="ADAL" clId="{8D55D398-8DD5-4120-BD30-98EDFB6F6DE5}" dt="2021-11-17T17:27:30.904" v="219" actId="478"/>
          <ac:spMkLst>
            <pc:docMk/>
            <pc:sldMk cId="3532207612" sldId="287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7:30.904" v="219" actId="478"/>
          <ac:spMkLst>
            <pc:docMk/>
            <pc:sldMk cId="3532207612" sldId="287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7:30.904" v="219" actId="478"/>
          <ac:spMkLst>
            <pc:docMk/>
            <pc:sldMk cId="3532207612" sldId="287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7:30.904" v="219" actId="478"/>
          <ac:spMkLst>
            <pc:docMk/>
            <pc:sldMk cId="3532207612" sldId="287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7:30.904" v="219" actId="478"/>
          <ac:spMkLst>
            <pc:docMk/>
            <pc:sldMk cId="3532207612" sldId="287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7:30.904" v="219" actId="478"/>
          <ac:spMkLst>
            <pc:docMk/>
            <pc:sldMk cId="3532207612" sldId="287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7:30.904" v="219" actId="478"/>
          <ac:spMkLst>
            <pc:docMk/>
            <pc:sldMk cId="3532207612" sldId="287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7:30.904" v="219" actId="478"/>
          <ac:spMkLst>
            <pc:docMk/>
            <pc:sldMk cId="3532207612" sldId="287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7:30.904" v="219" actId="478"/>
          <ac:spMkLst>
            <pc:docMk/>
            <pc:sldMk cId="3532207612" sldId="287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7:30.904" v="219" actId="478"/>
          <ac:spMkLst>
            <pc:docMk/>
            <pc:sldMk cId="3532207612" sldId="287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7:30.904" v="219" actId="478"/>
          <ac:spMkLst>
            <pc:docMk/>
            <pc:sldMk cId="3532207612" sldId="287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7:30.904" v="219" actId="478"/>
          <ac:spMkLst>
            <pc:docMk/>
            <pc:sldMk cId="3532207612" sldId="287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7:30.904" v="219" actId="478"/>
          <ac:spMkLst>
            <pc:docMk/>
            <pc:sldMk cId="3532207612" sldId="287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7:30.904" v="219" actId="478"/>
          <ac:spMkLst>
            <pc:docMk/>
            <pc:sldMk cId="3532207612" sldId="287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7:30.904" v="219" actId="478"/>
          <ac:spMkLst>
            <pc:docMk/>
            <pc:sldMk cId="3532207612" sldId="287"/>
            <ac:spMk id="41" creationId="{AB2BF97F-1F01-4629-80DE-F1B2A79659EB}"/>
          </ac:spMkLst>
        </pc:spChg>
      </pc:sldChg>
      <pc:sldChg chg="delSp del mod">
        <pc:chgData name="Ben David, Amichai" userId="61db3613-8e7d-462d-ad89-c92cdcbd783e" providerId="ADAL" clId="{8D55D398-8DD5-4120-BD30-98EDFB6F6DE5}" dt="2021-11-17T18:37:52.374" v="2055" actId="47"/>
        <pc:sldMkLst>
          <pc:docMk/>
          <pc:sldMk cId="1045393951" sldId="288"/>
        </pc:sldMkLst>
        <pc:spChg chg="del">
          <ac:chgData name="Ben David, Amichai" userId="61db3613-8e7d-462d-ad89-c92cdcbd783e" providerId="ADAL" clId="{8D55D398-8DD5-4120-BD30-98EDFB6F6DE5}" dt="2021-11-17T17:27:32.250" v="220" actId="478"/>
          <ac:spMkLst>
            <pc:docMk/>
            <pc:sldMk cId="1045393951" sldId="288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7:32.250" v="220" actId="478"/>
          <ac:spMkLst>
            <pc:docMk/>
            <pc:sldMk cId="1045393951" sldId="288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7:32.250" v="220" actId="478"/>
          <ac:spMkLst>
            <pc:docMk/>
            <pc:sldMk cId="1045393951" sldId="288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7:32.250" v="220" actId="478"/>
          <ac:spMkLst>
            <pc:docMk/>
            <pc:sldMk cId="1045393951" sldId="288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7:32.250" v="220" actId="478"/>
          <ac:spMkLst>
            <pc:docMk/>
            <pc:sldMk cId="1045393951" sldId="288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7:32.250" v="220" actId="478"/>
          <ac:spMkLst>
            <pc:docMk/>
            <pc:sldMk cId="1045393951" sldId="288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7:32.250" v="220" actId="478"/>
          <ac:spMkLst>
            <pc:docMk/>
            <pc:sldMk cId="1045393951" sldId="288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7:32.250" v="220" actId="478"/>
          <ac:spMkLst>
            <pc:docMk/>
            <pc:sldMk cId="1045393951" sldId="288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7:32.250" v="220" actId="478"/>
          <ac:spMkLst>
            <pc:docMk/>
            <pc:sldMk cId="1045393951" sldId="288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7:32.250" v="220" actId="478"/>
          <ac:spMkLst>
            <pc:docMk/>
            <pc:sldMk cId="1045393951" sldId="288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7:32.250" v="220" actId="478"/>
          <ac:spMkLst>
            <pc:docMk/>
            <pc:sldMk cId="1045393951" sldId="288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7:32.250" v="220" actId="478"/>
          <ac:spMkLst>
            <pc:docMk/>
            <pc:sldMk cId="1045393951" sldId="288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7:32.250" v="220" actId="478"/>
          <ac:spMkLst>
            <pc:docMk/>
            <pc:sldMk cId="1045393951" sldId="288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7:32.250" v="220" actId="478"/>
          <ac:spMkLst>
            <pc:docMk/>
            <pc:sldMk cId="1045393951" sldId="288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7:32.250" v="220" actId="478"/>
          <ac:spMkLst>
            <pc:docMk/>
            <pc:sldMk cId="1045393951" sldId="288"/>
            <ac:spMk id="41" creationId="{AB2BF97F-1F01-4629-80DE-F1B2A79659EB}"/>
          </ac:spMkLst>
        </pc:spChg>
      </pc:sldChg>
      <pc:sldChg chg="addSp delSp modSp mod">
        <pc:chgData name="Ben David, Amichai" userId="61db3613-8e7d-462d-ad89-c92cdcbd783e" providerId="ADAL" clId="{8D55D398-8DD5-4120-BD30-98EDFB6F6DE5}" dt="2021-11-17T18:27:13.315" v="1645" actId="14100"/>
        <pc:sldMkLst>
          <pc:docMk/>
          <pc:sldMk cId="3550798771" sldId="289"/>
        </pc:sldMkLst>
        <pc:spChg chg="del">
          <ac:chgData name="Ben David, Amichai" userId="61db3613-8e7d-462d-ad89-c92cdcbd783e" providerId="ADAL" clId="{8D55D398-8DD5-4120-BD30-98EDFB6F6DE5}" dt="2021-11-17T17:23:29.542" v="141" actId="478"/>
          <ac:spMkLst>
            <pc:docMk/>
            <pc:sldMk cId="3550798771" sldId="289"/>
            <ac:spMk id="4" creationId="{382D3DC7-7AE8-4B93-B0DB-0395846C1AC9}"/>
          </ac:spMkLst>
        </pc:spChg>
        <pc:spChg chg="del">
          <ac:chgData name="Ben David, Amichai" userId="61db3613-8e7d-462d-ad89-c92cdcbd783e" providerId="ADAL" clId="{8D55D398-8DD5-4120-BD30-98EDFB6F6DE5}" dt="2021-11-17T17:23:29.542" v="141" actId="478"/>
          <ac:spMkLst>
            <pc:docMk/>
            <pc:sldMk cId="3550798771" sldId="289"/>
            <ac:spMk id="5" creationId="{A630BBA9-0624-4471-A701-2C2F667D5BF1}"/>
          </ac:spMkLst>
        </pc:spChg>
        <pc:spChg chg="del">
          <ac:chgData name="Ben David, Amichai" userId="61db3613-8e7d-462d-ad89-c92cdcbd783e" providerId="ADAL" clId="{8D55D398-8DD5-4120-BD30-98EDFB6F6DE5}" dt="2021-11-17T17:23:29.542" v="141" actId="478"/>
          <ac:spMkLst>
            <pc:docMk/>
            <pc:sldMk cId="3550798771" sldId="289"/>
            <ac:spMk id="6" creationId="{D254AD9A-CC1D-4AA8-B865-01F8A93BC57E}"/>
          </ac:spMkLst>
        </pc:spChg>
        <pc:spChg chg="del">
          <ac:chgData name="Ben David, Amichai" userId="61db3613-8e7d-462d-ad89-c92cdcbd783e" providerId="ADAL" clId="{8D55D398-8DD5-4120-BD30-98EDFB6F6DE5}" dt="2021-11-17T17:23:29.542" v="141" actId="478"/>
          <ac:spMkLst>
            <pc:docMk/>
            <pc:sldMk cId="3550798771" sldId="289"/>
            <ac:spMk id="7" creationId="{A623B47A-4EAC-43F2-89C0-E36C69BEF39E}"/>
          </ac:spMkLst>
        </pc:spChg>
        <pc:spChg chg="del">
          <ac:chgData name="Ben David, Amichai" userId="61db3613-8e7d-462d-ad89-c92cdcbd783e" providerId="ADAL" clId="{8D55D398-8DD5-4120-BD30-98EDFB6F6DE5}" dt="2021-11-17T17:23:29.542" v="141" actId="478"/>
          <ac:spMkLst>
            <pc:docMk/>
            <pc:sldMk cId="3550798771" sldId="289"/>
            <ac:spMk id="8" creationId="{73479F64-A4B9-4B1C-9E34-4D251413DA55}"/>
          </ac:spMkLst>
        </pc:spChg>
        <pc:spChg chg="del">
          <ac:chgData name="Ben David, Amichai" userId="61db3613-8e7d-462d-ad89-c92cdcbd783e" providerId="ADAL" clId="{8D55D398-8DD5-4120-BD30-98EDFB6F6DE5}" dt="2021-11-17T17:23:29.542" v="141" actId="478"/>
          <ac:spMkLst>
            <pc:docMk/>
            <pc:sldMk cId="3550798771" sldId="289"/>
            <ac:spMk id="9" creationId="{87345474-0A58-4957-A2F3-7A0A45628451}"/>
          </ac:spMkLst>
        </pc:spChg>
        <pc:spChg chg="del">
          <ac:chgData name="Ben David, Amichai" userId="61db3613-8e7d-462d-ad89-c92cdcbd783e" providerId="ADAL" clId="{8D55D398-8DD5-4120-BD30-98EDFB6F6DE5}" dt="2021-11-17T17:23:29.542" v="141" actId="478"/>
          <ac:spMkLst>
            <pc:docMk/>
            <pc:sldMk cId="3550798771" sldId="289"/>
            <ac:spMk id="10" creationId="{A495F7C9-CB0A-48E6-B427-7C5085F27454}"/>
          </ac:spMkLst>
        </pc:spChg>
        <pc:spChg chg="del">
          <ac:chgData name="Ben David, Amichai" userId="61db3613-8e7d-462d-ad89-c92cdcbd783e" providerId="ADAL" clId="{8D55D398-8DD5-4120-BD30-98EDFB6F6DE5}" dt="2021-11-17T17:23:29.542" v="141" actId="478"/>
          <ac:spMkLst>
            <pc:docMk/>
            <pc:sldMk cId="3550798771" sldId="289"/>
            <ac:spMk id="11" creationId="{96E3F3B5-1CEB-4A66-9E3B-212AE1ABD36D}"/>
          </ac:spMkLst>
        </pc:spChg>
        <pc:spChg chg="del">
          <ac:chgData name="Ben David, Amichai" userId="61db3613-8e7d-462d-ad89-c92cdcbd783e" providerId="ADAL" clId="{8D55D398-8DD5-4120-BD30-98EDFB6F6DE5}" dt="2021-11-17T17:23:29.542" v="141" actId="478"/>
          <ac:spMkLst>
            <pc:docMk/>
            <pc:sldMk cId="3550798771" sldId="289"/>
            <ac:spMk id="12" creationId="{4C0BB0FC-E029-47B2-82C0-778B23FCE64F}"/>
          </ac:spMkLst>
        </pc:spChg>
        <pc:spChg chg="del">
          <ac:chgData name="Ben David, Amichai" userId="61db3613-8e7d-462d-ad89-c92cdcbd783e" providerId="ADAL" clId="{8D55D398-8DD5-4120-BD30-98EDFB6F6DE5}" dt="2021-11-17T17:23:29.542" v="141" actId="478"/>
          <ac:spMkLst>
            <pc:docMk/>
            <pc:sldMk cId="3550798771" sldId="289"/>
            <ac:spMk id="13" creationId="{3291B477-8C0D-4301-8B98-1112DBA00DC8}"/>
          </ac:spMkLst>
        </pc:spChg>
        <pc:spChg chg="del">
          <ac:chgData name="Ben David, Amichai" userId="61db3613-8e7d-462d-ad89-c92cdcbd783e" providerId="ADAL" clId="{8D55D398-8DD5-4120-BD30-98EDFB6F6DE5}" dt="2021-11-17T17:23:29.542" v="141" actId="478"/>
          <ac:spMkLst>
            <pc:docMk/>
            <pc:sldMk cId="3550798771" sldId="289"/>
            <ac:spMk id="14" creationId="{F5BD0CCB-C687-4BB7-8DBE-2E9E7F37122C}"/>
          </ac:spMkLst>
        </pc:spChg>
        <pc:spChg chg="del">
          <ac:chgData name="Ben David, Amichai" userId="61db3613-8e7d-462d-ad89-c92cdcbd783e" providerId="ADAL" clId="{8D55D398-8DD5-4120-BD30-98EDFB6F6DE5}" dt="2021-11-17T17:23:29.542" v="141" actId="478"/>
          <ac:spMkLst>
            <pc:docMk/>
            <pc:sldMk cId="3550798771" sldId="289"/>
            <ac:spMk id="15" creationId="{1D60B3FF-F701-49E4-B35D-00FFDCBB89E8}"/>
          </ac:spMkLst>
        </pc:spChg>
        <pc:spChg chg="del">
          <ac:chgData name="Ben David, Amichai" userId="61db3613-8e7d-462d-ad89-c92cdcbd783e" providerId="ADAL" clId="{8D55D398-8DD5-4120-BD30-98EDFB6F6DE5}" dt="2021-11-17T17:23:29.542" v="141" actId="478"/>
          <ac:spMkLst>
            <pc:docMk/>
            <pc:sldMk cId="3550798771" sldId="289"/>
            <ac:spMk id="16" creationId="{68A8ED5F-A1CB-4624-A86C-B27CDFBBF8D9}"/>
          </ac:spMkLst>
        </pc:spChg>
        <pc:spChg chg="del">
          <ac:chgData name="Ben David, Amichai" userId="61db3613-8e7d-462d-ad89-c92cdcbd783e" providerId="ADAL" clId="{8D55D398-8DD5-4120-BD30-98EDFB6F6DE5}" dt="2021-11-17T17:23:29.542" v="141" actId="478"/>
          <ac:spMkLst>
            <pc:docMk/>
            <pc:sldMk cId="3550798771" sldId="289"/>
            <ac:spMk id="17" creationId="{A8C7C912-CA55-4C31-A0EE-181DA025D002}"/>
          </ac:spMkLst>
        </pc:spChg>
        <pc:spChg chg="del">
          <ac:chgData name="Ben David, Amichai" userId="61db3613-8e7d-462d-ad89-c92cdcbd783e" providerId="ADAL" clId="{8D55D398-8DD5-4120-BD30-98EDFB6F6DE5}" dt="2021-11-17T17:23:29.542" v="141" actId="478"/>
          <ac:spMkLst>
            <pc:docMk/>
            <pc:sldMk cId="3550798771" sldId="289"/>
            <ac:spMk id="18" creationId="{43E626B8-5088-42F8-A0E9-FEB19A35280C}"/>
          </ac:spMkLst>
        </pc:spChg>
        <pc:spChg chg="add mod">
          <ac:chgData name="Ben David, Amichai" userId="61db3613-8e7d-462d-ad89-c92cdcbd783e" providerId="ADAL" clId="{8D55D398-8DD5-4120-BD30-98EDFB6F6DE5}" dt="2021-11-17T18:27:13.315" v="1645" actId="14100"/>
          <ac:spMkLst>
            <pc:docMk/>
            <pc:sldMk cId="3550798771" sldId="289"/>
            <ac:spMk id="19" creationId="{CFFD3E4A-71B6-4F57-8A89-B3BBEA9CFD53}"/>
          </ac:spMkLst>
        </pc:spChg>
      </pc:sldChg>
      <pc:sldChg chg="addSp delSp modSp mod">
        <pc:chgData name="Ben David, Amichai" userId="61db3613-8e7d-462d-ad89-c92cdcbd783e" providerId="ADAL" clId="{8D55D398-8DD5-4120-BD30-98EDFB6F6DE5}" dt="2021-11-17T18:30:44.590" v="1680" actId="14100"/>
        <pc:sldMkLst>
          <pc:docMk/>
          <pc:sldMk cId="3952464290" sldId="290"/>
        </pc:sldMkLst>
        <pc:spChg chg="del">
          <ac:chgData name="Ben David, Amichai" userId="61db3613-8e7d-462d-ad89-c92cdcbd783e" providerId="ADAL" clId="{8D55D398-8DD5-4120-BD30-98EDFB6F6DE5}" dt="2021-11-17T17:26:34.202" v="196" actId="478"/>
          <ac:spMkLst>
            <pc:docMk/>
            <pc:sldMk cId="3952464290" sldId="290"/>
            <ac:spMk id="4" creationId="{382D3DC7-7AE8-4B93-B0DB-0395846C1AC9}"/>
          </ac:spMkLst>
        </pc:spChg>
        <pc:spChg chg="del">
          <ac:chgData name="Ben David, Amichai" userId="61db3613-8e7d-462d-ad89-c92cdcbd783e" providerId="ADAL" clId="{8D55D398-8DD5-4120-BD30-98EDFB6F6DE5}" dt="2021-11-17T17:26:34.202" v="196" actId="478"/>
          <ac:spMkLst>
            <pc:docMk/>
            <pc:sldMk cId="3952464290" sldId="290"/>
            <ac:spMk id="5" creationId="{A630BBA9-0624-4471-A701-2C2F667D5BF1}"/>
          </ac:spMkLst>
        </pc:spChg>
        <pc:spChg chg="del">
          <ac:chgData name="Ben David, Amichai" userId="61db3613-8e7d-462d-ad89-c92cdcbd783e" providerId="ADAL" clId="{8D55D398-8DD5-4120-BD30-98EDFB6F6DE5}" dt="2021-11-17T17:26:34.202" v="196" actId="478"/>
          <ac:spMkLst>
            <pc:docMk/>
            <pc:sldMk cId="3952464290" sldId="290"/>
            <ac:spMk id="6" creationId="{D254AD9A-CC1D-4AA8-B865-01F8A93BC57E}"/>
          </ac:spMkLst>
        </pc:spChg>
        <pc:spChg chg="del">
          <ac:chgData name="Ben David, Amichai" userId="61db3613-8e7d-462d-ad89-c92cdcbd783e" providerId="ADAL" clId="{8D55D398-8DD5-4120-BD30-98EDFB6F6DE5}" dt="2021-11-17T17:26:34.202" v="196" actId="478"/>
          <ac:spMkLst>
            <pc:docMk/>
            <pc:sldMk cId="3952464290" sldId="290"/>
            <ac:spMk id="7" creationId="{A623B47A-4EAC-43F2-89C0-E36C69BEF39E}"/>
          </ac:spMkLst>
        </pc:spChg>
        <pc:spChg chg="del">
          <ac:chgData name="Ben David, Amichai" userId="61db3613-8e7d-462d-ad89-c92cdcbd783e" providerId="ADAL" clId="{8D55D398-8DD5-4120-BD30-98EDFB6F6DE5}" dt="2021-11-17T17:26:34.202" v="196" actId="478"/>
          <ac:spMkLst>
            <pc:docMk/>
            <pc:sldMk cId="3952464290" sldId="290"/>
            <ac:spMk id="8" creationId="{73479F64-A4B9-4B1C-9E34-4D251413DA55}"/>
          </ac:spMkLst>
        </pc:spChg>
        <pc:spChg chg="del">
          <ac:chgData name="Ben David, Amichai" userId="61db3613-8e7d-462d-ad89-c92cdcbd783e" providerId="ADAL" clId="{8D55D398-8DD5-4120-BD30-98EDFB6F6DE5}" dt="2021-11-17T17:26:34.202" v="196" actId="478"/>
          <ac:spMkLst>
            <pc:docMk/>
            <pc:sldMk cId="3952464290" sldId="290"/>
            <ac:spMk id="9" creationId="{87345474-0A58-4957-A2F3-7A0A45628451}"/>
          </ac:spMkLst>
        </pc:spChg>
        <pc:spChg chg="del">
          <ac:chgData name="Ben David, Amichai" userId="61db3613-8e7d-462d-ad89-c92cdcbd783e" providerId="ADAL" clId="{8D55D398-8DD5-4120-BD30-98EDFB6F6DE5}" dt="2021-11-17T17:26:34.202" v="196" actId="478"/>
          <ac:spMkLst>
            <pc:docMk/>
            <pc:sldMk cId="3952464290" sldId="290"/>
            <ac:spMk id="10" creationId="{A495F7C9-CB0A-48E6-B427-7C5085F27454}"/>
          </ac:spMkLst>
        </pc:spChg>
        <pc:spChg chg="del">
          <ac:chgData name="Ben David, Amichai" userId="61db3613-8e7d-462d-ad89-c92cdcbd783e" providerId="ADAL" clId="{8D55D398-8DD5-4120-BD30-98EDFB6F6DE5}" dt="2021-11-17T17:26:34.202" v="196" actId="478"/>
          <ac:spMkLst>
            <pc:docMk/>
            <pc:sldMk cId="3952464290" sldId="290"/>
            <ac:spMk id="11" creationId="{96E3F3B5-1CEB-4A66-9E3B-212AE1ABD36D}"/>
          </ac:spMkLst>
        </pc:spChg>
        <pc:spChg chg="del">
          <ac:chgData name="Ben David, Amichai" userId="61db3613-8e7d-462d-ad89-c92cdcbd783e" providerId="ADAL" clId="{8D55D398-8DD5-4120-BD30-98EDFB6F6DE5}" dt="2021-11-17T17:26:34.202" v="196" actId="478"/>
          <ac:spMkLst>
            <pc:docMk/>
            <pc:sldMk cId="3952464290" sldId="290"/>
            <ac:spMk id="12" creationId="{4C0BB0FC-E029-47B2-82C0-778B23FCE64F}"/>
          </ac:spMkLst>
        </pc:spChg>
        <pc:spChg chg="del">
          <ac:chgData name="Ben David, Amichai" userId="61db3613-8e7d-462d-ad89-c92cdcbd783e" providerId="ADAL" clId="{8D55D398-8DD5-4120-BD30-98EDFB6F6DE5}" dt="2021-11-17T17:26:34.202" v="196" actId="478"/>
          <ac:spMkLst>
            <pc:docMk/>
            <pc:sldMk cId="3952464290" sldId="290"/>
            <ac:spMk id="13" creationId="{3291B477-8C0D-4301-8B98-1112DBA00DC8}"/>
          </ac:spMkLst>
        </pc:spChg>
        <pc:spChg chg="del">
          <ac:chgData name="Ben David, Amichai" userId="61db3613-8e7d-462d-ad89-c92cdcbd783e" providerId="ADAL" clId="{8D55D398-8DD5-4120-BD30-98EDFB6F6DE5}" dt="2021-11-17T17:26:34.202" v="196" actId="478"/>
          <ac:spMkLst>
            <pc:docMk/>
            <pc:sldMk cId="3952464290" sldId="290"/>
            <ac:spMk id="14" creationId="{F5BD0CCB-C687-4BB7-8DBE-2E9E7F37122C}"/>
          </ac:spMkLst>
        </pc:spChg>
        <pc:spChg chg="del">
          <ac:chgData name="Ben David, Amichai" userId="61db3613-8e7d-462d-ad89-c92cdcbd783e" providerId="ADAL" clId="{8D55D398-8DD5-4120-BD30-98EDFB6F6DE5}" dt="2021-11-17T17:26:34.202" v="196" actId="478"/>
          <ac:spMkLst>
            <pc:docMk/>
            <pc:sldMk cId="3952464290" sldId="290"/>
            <ac:spMk id="15" creationId="{1D60B3FF-F701-49E4-B35D-00FFDCBB89E8}"/>
          </ac:spMkLst>
        </pc:spChg>
        <pc:spChg chg="del">
          <ac:chgData name="Ben David, Amichai" userId="61db3613-8e7d-462d-ad89-c92cdcbd783e" providerId="ADAL" clId="{8D55D398-8DD5-4120-BD30-98EDFB6F6DE5}" dt="2021-11-17T17:26:34.202" v="196" actId="478"/>
          <ac:spMkLst>
            <pc:docMk/>
            <pc:sldMk cId="3952464290" sldId="290"/>
            <ac:spMk id="16" creationId="{68A8ED5F-A1CB-4624-A86C-B27CDFBBF8D9}"/>
          </ac:spMkLst>
        </pc:spChg>
        <pc:spChg chg="del">
          <ac:chgData name="Ben David, Amichai" userId="61db3613-8e7d-462d-ad89-c92cdcbd783e" providerId="ADAL" clId="{8D55D398-8DD5-4120-BD30-98EDFB6F6DE5}" dt="2021-11-17T17:26:34.202" v="196" actId="478"/>
          <ac:spMkLst>
            <pc:docMk/>
            <pc:sldMk cId="3952464290" sldId="290"/>
            <ac:spMk id="17" creationId="{A8C7C912-CA55-4C31-A0EE-181DA025D002}"/>
          </ac:spMkLst>
        </pc:spChg>
        <pc:spChg chg="del">
          <ac:chgData name="Ben David, Amichai" userId="61db3613-8e7d-462d-ad89-c92cdcbd783e" providerId="ADAL" clId="{8D55D398-8DD5-4120-BD30-98EDFB6F6DE5}" dt="2021-11-17T17:26:34.202" v="196" actId="478"/>
          <ac:spMkLst>
            <pc:docMk/>
            <pc:sldMk cId="3952464290" sldId="290"/>
            <ac:spMk id="18" creationId="{43E626B8-5088-42F8-A0E9-FEB19A35280C}"/>
          </ac:spMkLst>
        </pc:spChg>
        <pc:spChg chg="add mod">
          <ac:chgData name="Ben David, Amichai" userId="61db3613-8e7d-462d-ad89-c92cdcbd783e" providerId="ADAL" clId="{8D55D398-8DD5-4120-BD30-98EDFB6F6DE5}" dt="2021-11-17T18:30:44.590" v="1680" actId="14100"/>
          <ac:spMkLst>
            <pc:docMk/>
            <pc:sldMk cId="3952464290" sldId="290"/>
            <ac:spMk id="19" creationId="{19AEA589-B824-4FE8-A403-0F84CF3B2D87}"/>
          </ac:spMkLst>
        </pc:spChg>
      </pc:sldChg>
      <pc:sldChg chg="addSp delSp modSp mod">
        <pc:chgData name="Ben David, Amichai" userId="61db3613-8e7d-462d-ad89-c92cdcbd783e" providerId="ADAL" clId="{8D55D398-8DD5-4120-BD30-98EDFB6F6DE5}" dt="2021-11-17T18:41:26.720" v="2189"/>
        <pc:sldMkLst>
          <pc:docMk/>
          <pc:sldMk cId="449871929" sldId="291"/>
        </pc:sldMkLst>
        <pc:spChg chg="del">
          <ac:chgData name="Ben David, Amichai" userId="61db3613-8e7d-462d-ad89-c92cdcbd783e" providerId="ADAL" clId="{8D55D398-8DD5-4120-BD30-98EDFB6F6DE5}" dt="2021-11-17T17:27:16.653" v="211" actId="478"/>
          <ac:spMkLst>
            <pc:docMk/>
            <pc:sldMk cId="449871929" sldId="291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7:16.653" v="211" actId="478"/>
          <ac:spMkLst>
            <pc:docMk/>
            <pc:sldMk cId="449871929" sldId="291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7:16.653" v="211" actId="478"/>
          <ac:spMkLst>
            <pc:docMk/>
            <pc:sldMk cId="449871929" sldId="291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7:16.653" v="211" actId="478"/>
          <ac:spMkLst>
            <pc:docMk/>
            <pc:sldMk cId="449871929" sldId="291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7:16.653" v="211" actId="478"/>
          <ac:spMkLst>
            <pc:docMk/>
            <pc:sldMk cId="449871929" sldId="291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7:16.653" v="211" actId="478"/>
          <ac:spMkLst>
            <pc:docMk/>
            <pc:sldMk cId="449871929" sldId="291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7:16.653" v="211" actId="478"/>
          <ac:spMkLst>
            <pc:docMk/>
            <pc:sldMk cId="449871929" sldId="291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7:16.653" v="211" actId="478"/>
          <ac:spMkLst>
            <pc:docMk/>
            <pc:sldMk cId="449871929" sldId="291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7:16.653" v="211" actId="478"/>
          <ac:spMkLst>
            <pc:docMk/>
            <pc:sldMk cId="449871929" sldId="291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7:16.653" v="211" actId="478"/>
          <ac:spMkLst>
            <pc:docMk/>
            <pc:sldMk cId="449871929" sldId="291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7:16.653" v="211" actId="478"/>
          <ac:spMkLst>
            <pc:docMk/>
            <pc:sldMk cId="449871929" sldId="291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7:16.653" v="211" actId="478"/>
          <ac:spMkLst>
            <pc:docMk/>
            <pc:sldMk cId="449871929" sldId="291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7:16.653" v="211" actId="478"/>
          <ac:spMkLst>
            <pc:docMk/>
            <pc:sldMk cId="449871929" sldId="291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7:16.653" v="211" actId="478"/>
          <ac:spMkLst>
            <pc:docMk/>
            <pc:sldMk cId="449871929" sldId="291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7:16.653" v="211" actId="478"/>
          <ac:spMkLst>
            <pc:docMk/>
            <pc:sldMk cId="449871929" sldId="291"/>
            <ac:spMk id="41" creationId="{AB2BF97F-1F01-4629-80DE-F1B2A79659EB}"/>
          </ac:spMkLst>
        </pc:spChg>
        <pc:spChg chg="add del mod">
          <ac:chgData name="Ben David, Amichai" userId="61db3613-8e7d-462d-ad89-c92cdcbd783e" providerId="ADAL" clId="{8D55D398-8DD5-4120-BD30-98EDFB6F6DE5}" dt="2021-11-17T18:41:23.769" v="2188"/>
          <ac:spMkLst>
            <pc:docMk/>
            <pc:sldMk cId="449871929" sldId="291"/>
            <ac:spMk id="45" creationId="{F3CEDAD1-1901-4BB2-9CC5-222661450D81}"/>
          </ac:spMkLst>
        </pc:spChg>
        <pc:spChg chg="add mod">
          <ac:chgData name="Ben David, Amichai" userId="61db3613-8e7d-462d-ad89-c92cdcbd783e" providerId="ADAL" clId="{8D55D398-8DD5-4120-BD30-98EDFB6F6DE5}" dt="2021-11-17T18:41:26.720" v="2189"/>
          <ac:spMkLst>
            <pc:docMk/>
            <pc:sldMk cId="449871929" sldId="291"/>
            <ac:spMk id="46" creationId="{7601C99D-69CD-49E6-8F76-F2F0D071191F}"/>
          </ac:spMkLst>
        </pc:spChg>
      </pc:sldChg>
      <pc:sldChg chg="addSp delSp modSp mod">
        <pc:chgData name="Ben David, Amichai" userId="61db3613-8e7d-462d-ad89-c92cdcbd783e" providerId="ADAL" clId="{8D55D398-8DD5-4120-BD30-98EDFB6F6DE5}" dt="2021-11-17T18:41:27.278" v="2190"/>
        <pc:sldMkLst>
          <pc:docMk/>
          <pc:sldMk cId="3297616269" sldId="292"/>
        </pc:sldMkLst>
        <pc:spChg chg="del">
          <ac:chgData name="Ben David, Amichai" userId="61db3613-8e7d-462d-ad89-c92cdcbd783e" providerId="ADAL" clId="{8D55D398-8DD5-4120-BD30-98EDFB6F6DE5}" dt="2021-11-17T17:27:18.636" v="212" actId="478"/>
          <ac:spMkLst>
            <pc:docMk/>
            <pc:sldMk cId="3297616269" sldId="292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7:18.636" v="212" actId="478"/>
          <ac:spMkLst>
            <pc:docMk/>
            <pc:sldMk cId="3297616269" sldId="292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7:18.636" v="212" actId="478"/>
          <ac:spMkLst>
            <pc:docMk/>
            <pc:sldMk cId="3297616269" sldId="292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7:18.636" v="212" actId="478"/>
          <ac:spMkLst>
            <pc:docMk/>
            <pc:sldMk cId="3297616269" sldId="292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7:18.636" v="212" actId="478"/>
          <ac:spMkLst>
            <pc:docMk/>
            <pc:sldMk cId="3297616269" sldId="292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7:18.636" v="212" actId="478"/>
          <ac:spMkLst>
            <pc:docMk/>
            <pc:sldMk cId="3297616269" sldId="292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7:18.636" v="212" actId="478"/>
          <ac:spMkLst>
            <pc:docMk/>
            <pc:sldMk cId="3297616269" sldId="292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7:18.636" v="212" actId="478"/>
          <ac:spMkLst>
            <pc:docMk/>
            <pc:sldMk cId="3297616269" sldId="292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7:18.636" v="212" actId="478"/>
          <ac:spMkLst>
            <pc:docMk/>
            <pc:sldMk cId="3297616269" sldId="292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7:18.636" v="212" actId="478"/>
          <ac:spMkLst>
            <pc:docMk/>
            <pc:sldMk cId="3297616269" sldId="292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7:18.636" v="212" actId="478"/>
          <ac:spMkLst>
            <pc:docMk/>
            <pc:sldMk cId="3297616269" sldId="292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7:18.636" v="212" actId="478"/>
          <ac:spMkLst>
            <pc:docMk/>
            <pc:sldMk cId="3297616269" sldId="292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7:18.636" v="212" actId="478"/>
          <ac:spMkLst>
            <pc:docMk/>
            <pc:sldMk cId="3297616269" sldId="292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7:18.636" v="212" actId="478"/>
          <ac:spMkLst>
            <pc:docMk/>
            <pc:sldMk cId="3297616269" sldId="292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7:18.636" v="212" actId="478"/>
          <ac:spMkLst>
            <pc:docMk/>
            <pc:sldMk cId="3297616269" sldId="292"/>
            <ac:spMk id="41" creationId="{AB2BF97F-1F01-4629-80DE-F1B2A79659EB}"/>
          </ac:spMkLst>
        </pc:spChg>
        <pc:spChg chg="add mod">
          <ac:chgData name="Ben David, Amichai" userId="61db3613-8e7d-462d-ad89-c92cdcbd783e" providerId="ADAL" clId="{8D55D398-8DD5-4120-BD30-98EDFB6F6DE5}" dt="2021-11-17T18:41:27.278" v="2190"/>
          <ac:spMkLst>
            <pc:docMk/>
            <pc:sldMk cId="3297616269" sldId="292"/>
            <ac:spMk id="46" creationId="{A831BBAD-EF62-4AD0-AAE7-60B0394135D9}"/>
          </ac:spMkLst>
        </pc:spChg>
      </pc:sldChg>
      <pc:sldChg chg="addSp delSp modSp mod">
        <pc:chgData name="Ben David, Amichai" userId="61db3613-8e7d-462d-ad89-c92cdcbd783e" providerId="ADAL" clId="{8D55D398-8DD5-4120-BD30-98EDFB6F6DE5}" dt="2021-11-17T18:41:31.017" v="2192"/>
        <pc:sldMkLst>
          <pc:docMk/>
          <pc:sldMk cId="2301723891" sldId="294"/>
        </pc:sldMkLst>
        <pc:spChg chg="del">
          <ac:chgData name="Ben David, Amichai" userId="61db3613-8e7d-462d-ad89-c92cdcbd783e" providerId="ADAL" clId="{8D55D398-8DD5-4120-BD30-98EDFB6F6DE5}" dt="2021-11-17T17:27:22.623" v="214" actId="478"/>
          <ac:spMkLst>
            <pc:docMk/>
            <pc:sldMk cId="2301723891" sldId="294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7:22.623" v="214" actId="478"/>
          <ac:spMkLst>
            <pc:docMk/>
            <pc:sldMk cId="2301723891" sldId="294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7:22.623" v="214" actId="478"/>
          <ac:spMkLst>
            <pc:docMk/>
            <pc:sldMk cId="2301723891" sldId="294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7:22.623" v="214" actId="478"/>
          <ac:spMkLst>
            <pc:docMk/>
            <pc:sldMk cId="2301723891" sldId="294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7:22.623" v="214" actId="478"/>
          <ac:spMkLst>
            <pc:docMk/>
            <pc:sldMk cId="2301723891" sldId="294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7:22.623" v="214" actId="478"/>
          <ac:spMkLst>
            <pc:docMk/>
            <pc:sldMk cId="2301723891" sldId="294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7:22.623" v="214" actId="478"/>
          <ac:spMkLst>
            <pc:docMk/>
            <pc:sldMk cId="2301723891" sldId="294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7:22.623" v="214" actId="478"/>
          <ac:spMkLst>
            <pc:docMk/>
            <pc:sldMk cId="2301723891" sldId="294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7:22.623" v="214" actId="478"/>
          <ac:spMkLst>
            <pc:docMk/>
            <pc:sldMk cId="2301723891" sldId="294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7:22.623" v="214" actId="478"/>
          <ac:spMkLst>
            <pc:docMk/>
            <pc:sldMk cId="2301723891" sldId="294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7:22.623" v="214" actId="478"/>
          <ac:spMkLst>
            <pc:docMk/>
            <pc:sldMk cId="2301723891" sldId="294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7:22.623" v="214" actId="478"/>
          <ac:spMkLst>
            <pc:docMk/>
            <pc:sldMk cId="2301723891" sldId="294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7:22.623" v="214" actId="478"/>
          <ac:spMkLst>
            <pc:docMk/>
            <pc:sldMk cId="2301723891" sldId="294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7:22.623" v="214" actId="478"/>
          <ac:spMkLst>
            <pc:docMk/>
            <pc:sldMk cId="2301723891" sldId="294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7:22.623" v="214" actId="478"/>
          <ac:spMkLst>
            <pc:docMk/>
            <pc:sldMk cId="2301723891" sldId="294"/>
            <ac:spMk id="41" creationId="{AB2BF97F-1F01-4629-80DE-F1B2A79659EB}"/>
          </ac:spMkLst>
        </pc:spChg>
        <pc:spChg chg="add mod">
          <ac:chgData name="Ben David, Amichai" userId="61db3613-8e7d-462d-ad89-c92cdcbd783e" providerId="ADAL" clId="{8D55D398-8DD5-4120-BD30-98EDFB6F6DE5}" dt="2021-11-17T18:41:31.017" v="2192"/>
          <ac:spMkLst>
            <pc:docMk/>
            <pc:sldMk cId="2301723891" sldId="294"/>
            <ac:spMk id="45" creationId="{7BF45C97-F973-420C-B505-BAACC255D334}"/>
          </ac:spMkLst>
        </pc:spChg>
      </pc:sldChg>
      <pc:sldChg chg="addSp delSp modSp mod">
        <pc:chgData name="Ben David, Amichai" userId="61db3613-8e7d-462d-ad89-c92cdcbd783e" providerId="ADAL" clId="{8D55D398-8DD5-4120-BD30-98EDFB6F6DE5}" dt="2021-11-17T18:41:29.965" v="2191"/>
        <pc:sldMkLst>
          <pc:docMk/>
          <pc:sldMk cId="2262434059" sldId="295"/>
        </pc:sldMkLst>
        <pc:spChg chg="del">
          <ac:chgData name="Ben David, Amichai" userId="61db3613-8e7d-462d-ad89-c92cdcbd783e" providerId="ADAL" clId="{8D55D398-8DD5-4120-BD30-98EDFB6F6DE5}" dt="2021-11-17T17:27:21.068" v="213" actId="478"/>
          <ac:spMkLst>
            <pc:docMk/>
            <pc:sldMk cId="2262434059" sldId="295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7:21.068" v="213" actId="478"/>
          <ac:spMkLst>
            <pc:docMk/>
            <pc:sldMk cId="2262434059" sldId="295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7:21.068" v="213" actId="478"/>
          <ac:spMkLst>
            <pc:docMk/>
            <pc:sldMk cId="2262434059" sldId="295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7:21.068" v="213" actId="478"/>
          <ac:spMkLst>
            <pc:docMk/>
            <pc:sldMk cId="2262434059" sldId="295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7:21.068" v="213" actId="478"/>
          <ac:spMkLst>
            <pc:docMk/>
            <pc:sldMk cId="2262434059" sldId="295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7:21.068" v="213" actId="478"/>
          <ac:spMkLst>
            <pc:docMk/>
            <pc:sldMk cId="2262434059" sldId="295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7:21.068" v="213" actId="478"/>
          <ac:spMkLst>
            <pc:docMk/>
            <pc:sldMk cId="2262434059" sldId="295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7:21.068" v="213" actId="478"/>
          <ac:spMkLst>
            <pc:docMk/>
            <pc:sldMk cId="2262434059" sldId="295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7:21.068" v="213" actId="478"/>
          <ac:spMkLst>
            <pc:docMk/>
            <pc:sldMk cId="2262434059" sldId="295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7:21.068" v="213" actId="478"/>
          <ac:spMkLst>
            <pc:docMk/>
            <pc:sldMk cId="2262434059" sldId="295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7:21.068" v="213" actId="478"/>
          <ac:spMkLst>
            <pc:docMk/>
            <pc:sldMk cId="2262434059" sldId="295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7:21.068" v="213" actId="478"/>
          <ac:spMkLst>
            <pc:docMk/>
            <pc:sldMk cId="2262434059" sldId="295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7:21.068" v="213" actId="478"/>
          <ac:spMkLst>
            <pc:docMk/>
            <pc:sldMk cId="2262434059" sldId="295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7:21.068" v="213" actId="478"/>
          <ac:spMkLst>
            <pc:docMk/>
            <pc:sldMk cId="2262434059" sldId="295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7:21.068" v="213" actId="478"/>
          <ac:spMkLst>
            <pc:docMk/>
            <pc:sldMk cId="2262434059" sldId="295"/>
            <ac:spMk id="41" creationId="{AB2BF97F-1F01-4629-80DE-F1B2A79659EB}"/>
          </ac:spMkLst>
        </pc:spChg>
        <pc:spChg chg="add mod">
          <ac:chgData name="Ben David, Amichai" userId="61db3613-8e7d-462d-ad89-c92cdcbd783e" providerId="ADAL" clId="{8D55D398-8DD5-4120-BD30-98EDFB6F6DE5}" dt="2021-11-17T18:41:29.965" v="2191"/>
          <ac:spMkLst>
            <pc:docMk/>
            <pc:sldMk cId="2262434059" sldId="295"/>
            <ac:spMk id="47" creationId="{2AD142DA-9B23-4BE8-AEC1-C94FBFA23C56}"/>
          </ac:spMkLst>
        </pc:spChg>
      </pc:sldChg>
      <pc:sldChg chg="addSp delSp modSp mod">
        <pc:chgData name="Ben David, Amichai" userId="61db3613-8e7d-462d-ad89-c92cdcbd783e" providerId="ADAL" clId="{8D55D398-8DD5-4120-BD30-98EDFB6F6DE5}" dt="2021-11-17T18:41:32.254" v="2193"/>
        <pc:sldMkLst>
          <pc:docMk/>
          <pc:sldMk cId="568615965" sldId="296"/>
        </pc:sldMkLst>
        <pc:spChg chg="add mod">
          <ac:chgData name="Ben David, Amichai" userId="61db3613-8e7d-462d-ad89-c92cdcbd783e" providerId="ADAL" clId="{8D55D398-8DD5-4120-BD30-98EDFB6F6DE5}" dt="2021-11-17T18:41:32.254" v="2193"/>
          <ac:spMkLst>
            <pc:docMk/>
            <pc:sldMk cId="568615965" sldId="296"/>
            <ac:spMk id="23" creationId="{1DA6EFF9-FBF4-4A2D-837C-4118928149A1}"/>
          </ac:spMkLst>
        </pc:spChg>
        <pc:spChg chg="del">
          <ac:chgData name="Ben David, Amichai" userId="61db3613-8e7d-462d-ad89-c92cdcbd783e" providerId="ADAL" clId="{8D55D398-8DD5-4120-BD30-98EDFB6F6DE5}" dt="2021-11-17T17:27:24.231" v="215" actId="478"/>
          <ac:spMkLst>
            <pc:docMk/>
            <pc:sldMk cId="568615965" sldId="296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7:24.231" v="215" actId="478"/>
          <ac:spMkLst>
            <pc:docMk/>
            <pc:sldMk cId="568615965" sldId="296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7:24.231" v="215" actId="478"/>
          <ac:spMkLst>
            <pc:docMk/>
            <pc:sldMk cId="568615965" sldId="296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7:24.231" v="215" actId="478"/>
          <ac:spMkLst>
            <pc:docMk/>
            <pc:sldMk cId="568615965" sldId="296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7:24.231" v="215" actId="478"/>
          <ac:spMkLst>
            <pc:docMk/>
            <pc:sldMk cId="568615965" sldId="296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7:24.231" v="215" actId="478"/>
          <ac:spMkLst>
            <pc:docMk/>
            <pc:sldMk cId="568615965" sldId="296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7:24.231" v="215" actId="478"/>
          <ac:spMkLst>
            <pc:docMk/>
            <pc:sldMk cId="568615965" sldId="296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7:24.231" v="215" actId="478"/>
          <ac:spMkLst>
            <pc:docMk/>
            <pc:sldMk cId="568615965" sldId="296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7:24.231" v="215" actId="478"/>
          <ac:spMkLst>
            <pc:docMk/>
            <pc:sldMk cId="568615965" sldId="296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7:24.231" v="215" actId="478"/>
          <ac:spMkLst>
            <pc:docMk/>
            <pc:sldMk cId="568615965" sldId="296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7:24.231" v="215" actId="478"/>
          <ac:spMkLst>
            <pc:docMk/>
            <pc:sldMk cId="568615965" sldId="296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7:24.231" v="215" actId="478"/>
          <ac:spMkLst>
            <pc:docMk/>
            <pc:sldMk cId="568615965" sldId="296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7:24.231" v="215" actId="478"/>
          <ac:spMkLst>
            <pc:docMk/>
            <pc:sldMk cId="568615965" sldId="296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7:24.231" v="215" actId="478"/>
          <ac:spMkLst>
            <pc:docMk/>
            <pc:sldMk cId="568615965" sldId="296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7:24.231" v="215" actId="478"/>
          <ac:spMkLst>
            <pc:docMk/>
            <pc:sldMk cId="568615965" sldId="296"/>
            <ac:spMk id="41" creationId="{AB2BF97F-1F01-4629-80DE-F1B2A79659EB}"/>
          </ac:spMkLst>
        </pc:spChg>
      </pc:sldChg>
      <pc:sldChg chg="delSp del mod">
        <pc:chgData name="Ben David, Amichai" userId="61db3613-8e7d-462d-ad89-c92cdcbd783e" providerId="ADAL" clId="{8D55D398-8DD5-4120-BD30-98EDFB6F6DE5}" dt="2021-11-17T18:41:00.710" v="2162" actId="47"/>
        <pc:sldMkLst>
          <pc:docMk/>
          <pc:sldMk cId="2123170143" sldId="298"/>
        </pc:sldMkLst>
        <pc:spChg chg="del">
          <ac:chgData name="Ben David, Amichai" userId="61db3613-8e7d-462d-ad89-c92cdcbd783e" providerId="ADAL" clId="{8D55D398-8DD5-4120-BD30-98EDFB6F6DE5}" dt="2021-11-17T17:27:27.565" v="217" actId="478"/>
          <ac:spMkLst>
            <pc:docMk/>
            <pc:sldMk cId="2123170143" sldId="298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7:27.565" v="217" actId="478"/>
          <ac:spMkLst>
            <pc:docMk/>
            <pc:sldMk cId="2123170143" sldId="298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7:27.565" v="217" actId="478"/>
          <ac:spMkLst>
            <pc:docMk/>
            <pc:sldMk cId="2123170143" sldId="298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7:27.565" v="217" actId="478"/>
          <ac:spMkLst>
            <pc:docMk/>
            <pc:sldMk cId="2123170143" sldId="298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7:27.565" v="217" actId="478"/>
          <ac:spMkLst>
            <pc:docMk/>
            <pc:sldMk cId="2123170143" sldId="298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7:27.565" v="217" actId="478"/>
          <ac:spMkLst>
            <pc:docMk/>
            <pc:sldMk cId="2123170143" sldId="298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7:27.565" v="217" actId="478"/>
          <ac:spMkLst>
            <pc:docMk/>
            <pc:sldMk cId="2123170143" sldId="298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7:27.565" v="217" actId="478"/>
          <ac:spMkLst>
            <pc:docMk/>
            <pc:sldMk cId="2123170143" sldId="298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7:27.565" v="217" actId="478"/>
          <ac:spMkLst>
            <pc:docMk/>
            <pc:sldMk cId="2123170143" sldId="298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7:27.565" v="217" actId="478"/>
          <ac:spMkLst>
            <pc:docMk/>
            <pc:sldMk cId="2123170143" sldId="298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7:27.565" v="217" actId="478"/>
          <ac:spMkLst>
            <pc:docMk/>
            <pc:sldMk cId="2123170143" sldId="298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7:27.565" v="217" actId="478"/>
          <ac:spMkLst>
            <pc:docMk/>
            <pc:sldMk cId="2123170143" sldId="298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7:27.565" v="217" actId="478"/>
          <ac:spMkLst>
            <pc:docMk/>
            <pc:sldMk cId="2123170143" sldId="298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7:27.565" v="217" actId="478"/>
          <ac:spMkLst>
            <pc:docMk/>
            <pc:sldMk cId="2123170143" sldId="298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7:27.565" v="217" actId="478"/>
          <ac:spMkLst>
            <pc:docMk/>
            <pc:sldMk cId="2123170143" sldId="298"/>
            <ac:spMk id="41" creationId="{AB2BF97F-1F01-4629-80DE-F1B2A79659EB}"/>
          </ac:spMkLst>
        </pc:spChg>
      </pc:sldChg>
      <pc:sldChg chg="delSp del mod">
        <pc:chgData name="Ben David, Amichai" userId="61db3613-8e7d-462d-ad89-c92cdcbd783e" providerId="ADAL" clId="{8D55D398-8DD5-4120-BD30-98EDFB6F6DE5}" dt="2021-11-17T17:26:54.836" v="202" actId="47"/>
        <pc:sldMkLst>
          <pc:docMk/>
          <pc:sldMk cId="2428313605" sldId="299"/>
        </pc:sldMkLst>
        <pc:spChg chg="del">
          <ac:chgData name="Ben David, Amichai" userId="61db3613-8e7d-462d-ad89-c92cdcbd783e" providerId="ADAL" clId="{8D55D398-8DD5-4120-BD30-98EDFB6F6DE5}" dt="2021-11-17T17:26:39.483" v="199" actId="478"/>
          <ac:spMkLst>
            <pc:docMk/>
            <pc:sldMk cId="2428313605" sldId="299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6:39.483" v="199" actId="478"/>
          <ac:spMkLst>
            <pc:docMk/>
            <pc:sldMk cId="2428313605" sldId="299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6:39.483" v="199" actId="478"/>
          <ac:spMkLst>
            <pc:docMk/>
            <pc:sldMk cId="2428313605" sldId="299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6:39.483" v="199" actId="478"/>
          <ac:spMkLst>
            <pc:docMk/>
            <pc:sldMk cId="2428313605" sldId="299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6:39.483" v="199" actId="478"/>
          <ac:spMkLst>
            <pc:docMk/>
            <pc:sldMk cId="2428313605" sldId="299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6:39.483" v="199" actId="478"/>
          <ac:spMkLst>
            <pc:docMk/>
            <pc:sldMk cId="2428313605" sldId="299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6:39.483" v="199" actId="478"/>
          <ac:spMkLst>
            <pc:docMk/>
            <pc:sldMk cId="2428313605" sldId="299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6:39.483" v="199" actId="478"/>
          <ac:spMkLst>
            <pc:docMk/>
            <pc:sldMk cId="2428313605" sldId="299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6:39.483" v="199" actId="478"/>
          <ac:spMkLst>
            <pc:docMk/>
            <pc:sldMk cId="2428313605" sldId="299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6:39.483" v="199" actId="478"/>
          <ac:spMkLst>
            <pc:docMk/>
            <pc:sldMk cId="2428313605" sldId="299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6:39.483" v="199" actId="478"/>
          <ac:spMkLst>
            <pc:docMk/>
            <pc:sldMk cId="2428313605" sldId="299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6:39.483" v="199" actId="478"/>
          <ac:spMkLst>
            <pc:docMk/>
            <pc:sldMk cId="2428313605" sldId="299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6:39.483" v="199" actId="478"/>
          <ac:spMkLst>
            <pc:docMk/>
            <pc:sldMk cId="2428313605" sldId="299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6:39.483" v="199" actId="478"/>
          <ac:spMkLst>
            <pc:docMk/>
            <pc:sldMk cId="2428313605" sldId="299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6:39.483" v="199" actId="478"/>
          <ac:spMkLst>
            <pc:docMk/>
            <pc:sldMk cId="2428313605" sldId="299"/>
            <ac:spMk id="41" creationId="{AB2BF97F-1F01-4629-80DE-F1B2A79659EB}"/>
          </ac:spMkLst>
        </pc:spChg>
      </pc:sldChg>
      <pc:sldChg chg="delSp del mod">
        <pc:chgData name="Ben David, Amichai" userId="61db3613-8e7d-462d-ad89-c92cdcbd783e" providerId="ADAL" clId="{8D55D398-8DD5-4120-BD30-98EDFB6F6DE5}" dt="2021-11-17T17:26:54.836" v="202" actId="47"/>
        <pc:sldMkLst>
          <pc:docMk/>
          <pc:sldMk cId="2159088144" sldId="300"/>
        </pc:sldMkLst>
        <pc:spChg chg="del">
          <ac:chgData name="Ben David, Amichai" userId="61db3613-8e7d-462d-ad89-c92cdcbd783e" providerId="ADAL" clId="{8D55D398-8DD5-4120-BD30-98EDFB6F6DE5}" dt="2021-11-17T17:26:38.095" v="198" actId="478"/>
          <ac:spMkLst>
            <pc:docMk/>
            <pc:sldMk cId="2159088144" sldId="300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6:38.095" v="198" actId="478"/>
          <ac:spMkLst>
            <pc:docMk/>
            <pc:sldMk cId="2159088144" sldId="300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6:38.095" v="198" actId="478"/>
          <ac:spMkLst>
            <pc:docMk/>
            <pc:sldMk cId="2159088144" sldId="300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6:38.095" v="198" actId="478"/>
          <ac:spMkLst>
            <pc:docMk/>
            <pc:sldMk cId="2159088144" sldId="300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6:38.095" v="198" actId="478"/>
          <ac:spMkLst>
            <pc:docMk/>
            <pc:sldMk cId="2159088144" sldId="300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6:38.095" v="198" actId="478"/>
          <ac:spMkLst>
            <pc:docMk/>
            <pc:sldMk cId="2159088144" sldId="300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6:38.095" v="198" actId="478"/>
          <ac:spMkLst>
            <pc:docMk/>
            <pc:sldMk cId="2159088144" sldId="300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6:38.095" v="198" actId="478"/>
          <ac:spMkLst>
            <pc:docMk/>
            <pc:sldMk cId="2159088144" sldId="300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6:38.095" v="198" actId="478"/>
          <ac:spMkLst>
            <pc:docMk/>
            <pc:sldMk cId="2159088144" sldId="300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6:38.095" v="198" actId="478"/>
          <ac:spMkLst>
            <pc:docMk/>
            <pc:sldMk cId="2159088144" sldId="300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6:38.095" v="198" actId="478"/>
          <ac:spMkLst>
            <pc:docMk/>
            <pc:sldMk cId="2159088144" sldId="300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6:38.095" v="198" actId="478"/>
          <ac:spMkLst>
            <pc:docMk/>
            <pc:sldMk cId="2159088144" sldId="300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6:38.095" v="198" actId="478"/>
          <ac:spMkLst>
            <pc:docMk/>
            <pc:sldMk cId="2159088144" sldId="300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6:38.095" v="198" actId="478"/>
          <ac:spMkLst>
            <pc:docMk/>
            <pc:sldMk cId="2159088144" sldId="300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6:38.095" v="198" actId="478"/>
          <ac:spMkLst>
            <pc:docMk/>
            <pc:sldMk cId="2159088144" sldId="300"/>
            <ac:spMk id="41" creationId="{AB2BF97F-1F01-4629-80DE-F1B2A79659EB}"/>
          </ac:spMkLst>
        </pc:spChg>
      </pc:sldChg>
      <pc:sldChg chg="delSp del mod">
        <pc:chgData name="Ben David, Amichai" userId="61db3613-8e7d-462d-ad89-c92cdcbd783e" providerId="ADAL" clId="{8D55D398-8DD5-4120-BD30-98EDFB6F6DE5}" dt="2021-11-17T17:26:54.836" v="202" actId="47"/>
        <pc:sldMkLst>
          <pc:docMk/>
          <pc:sldMk cId="2782331062" sldId="301"/>
        </pc:sldMkLst>
        <pc:spChg chg="del">
          <ac:chgData name="Ben David, Amichai" userId="61db3613-8e7d-462d-ad89-c92cdcbd783e" providerId="ADAL" clId="{8D55D398-8DD5-4120-BD30-98EDFB6F6DE5}" dt="2021-11-17T17:26:41.016" v="200" actId="478"/>
          <ac:spMkLst>
            <pc:docMk/>
            <pc:sldMk cId="2782331062" sldId="301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6:41.016" v="200" actId="478"/>
          <ac:spMkLst>
            <pc:docMk/>
            <pc:sldMk cId="2782331062" sldId="301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6:41.016" v="200" actId="478"/>
          <ac:spMkLst>
            <pc:docMk/>
            <pc:sldMk cId="2782331062" sldId="301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6:41.016" v="200" actId="478"/>
          <ac:spMkLst>
            <pc:docMk/>
            <pc:sldMk cId="2782331062" sldId="301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6:41.016" v="200" actId="478"/>
          <ac:spMkLst>
            <pc:docMk/>
            <pc:sldMk cId="2782331062" sldId="301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6:41.016" v="200" actId="478"/>
          <ac:spMkLst>
            <pc:docMk/>
            <pc:sldMk cId="2782331062" sldId="301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6:41.016" v="200" actId="478"/>
          <ac:spMkLst>
            <pc:docMk/>
            <pc:sldMk cId="2782331062" sldId="301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6:41.016" v="200" actId="478"/>
          <ac:spMkLst>
            <pc:docMk/>
            <pc:sldMk cId="2782331062" sldId="301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6:41.016" v="200" actId="478"/>
          <ac:spMkLst>
            <pc:docMk/>
            <pc:sldMk cId="2782331062" sldId="301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6:41.016" v="200" actId="478"/>
          <ac:spMkLst>
            <pc:docMk/>
            <pc:sldMk cId="2782331062" sldId="301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6:41.016" v="200" actId="478"/>
          <ac:spMkLst>
            <pc:docMk/>
            <pc:sldMk cId="2782331062" sldId="301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6:41.016" v="200" actId="478"/>
          <ac:spMkLst>
            <pc:docMk/>
            <pc:sldMk cId="2782331062" sldId="301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6:41.016" v="200" actId="478"/>
          <ac:spMkLst>
            <pc:docMk/>
            <pc:sldMk cId="2782331062" sldId="301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6:41.016" v="200" actId="478"/>
          <ac:spMkLst>
            <pc:docMk/>
            <pc:sldMk cId="2782331062" sldId="301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6:41.016" v="200" actId="478"/>
          <ac:spMkLst>
            <pc:docMk/>
            <pc:sldMk cId="2782331062" sldId="301"/>
            <ac:spMk id="41" creationId="{AB2BF97F-1F01-4629-80DE-F1B2A79659EB}"/>
          </ac:spMkLst>
        </pc:spChg>
      </pc:sldChg>
      <pc:sldChg chg="del">
        <pc:chgData name="Ben David, Amichai" userId="61db3613-8e7d-462d-ad89-c92cdcbd783e" providerId="ADAL" clId="{8D55D398-8DD5-4120-BD30-98EDFB6F6DE5}" dt="2021-11-17T17:26:54.836" v="202" actId="47"/>
        <pc:sldMkLst>
          <pc:docMk/>
          <pc:sldMk cId="179529142" sldId="302"/>
        </pc:sldMkLst>
      </pc:sldChg>
      <pc:sldChg chg="del">
        <pc:chgData name="Ben David, Amichai" userId="61db3613-8e7d-462d-ad89-c92cdcbd783e" providerId="ADAL" clId="{8D55D398-8DD5-4120-BD30-98EDFB6F6DE5}" dt="2021-11-17T17:26:54.836" v="202" actId="47"/>
        <pc:sldMkLst>
          <pc:docMk/>
          <pc:sldMk cId="1173704676" sldId="303"/>
        </pc:sldMkLst>
      </pc:sldChg>
      <pc:sldChg chg="del">
        <pc:chgData name="Ben David, Amichai" userId="61db3613-8e7d-462d-ad89-c92cdcbd783e" providerId="ADAL" clId="{8D55D398-8DD5-4120-BD30-98EDFB6F6DE5}" dt="2021-11-17T17:26:54.836" v="202" actId="47"/>
        <pc:sldMkLst>
          <pc:docMk/>
          <pc:sldMk cId="1726766583" sldId="304"/>
        </pc:sldMkLst>
      </pc:sldChg>
      <pc:sldChg chg="delSp del mod">
        <pc:chgData name="Ben David, Amichai" userId="61db3613-8e7d-462d-ad89-c92cdcbd783e" providerId="ADAL" clId="{8D55D398-8DD5-4120-BD30-98EDFB6F6DE5}" dt="2021-11-17T17:26:54.836" v="202" actId="47"/>
        <pc:sldMkLst>
          <pc:docMk/>
          <pc:sldMk cId="2236945215" sldId="305"/>
        </pc:sldMkLst>
        <pc:spChg chg="del">
          <ac:chgData name="Ben David, Amichai" userId="61db3613-8e7d-462d-ad89-c92cdcbd783e" providerId="ADAL" clId="{8D55D398-8DD5-4120-BD30-98EDFB6F6DE5}" dt="2021-11-17T17:26:42.303" v="201" actId="478"/>
          <ac:spMkLst>
            <pc:docMk/>
            <pc:sldMk cId="2236945215" sldId="305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6:42.303" v="201" actId="478"/>
          <ac:spMkLst>
            <pc:docMk/>
            <pc:sldMk cId="2236945215" sldId="305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6:42.303" v="201" actId="478"/>
          <ac:spMkLst>
            <pc:docMk/>
            <pc:sldMk cId="2236945215" sldId="305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6:42.303" v="201" actId="478"/>
          <ac:spMkLst>
            <pc:docMk/>
            <pc:sldMk cId="2236945215" sldId="305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6:42.303" v="201" actId="478"/>
          <ac:spMkLst>
            <pc:docMk/>
            <pc:sldMk cId="2236945215" sldId="305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6:42.303" v="201" actId="478"/>
          <ac:spMkLst>
            <pc:docMk/>
            <pc:sldMk cId="2236945215" sldId="305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6:42.303" v="201" actId="478"/>
          <ac:spMkLst>
            <pc:docMk/>
            <pc:sldMk cId="2236945215" sldId="305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6:42.303" v="201" actId="478"/>
          <ac:spMkLst>
            <pc:docMk/>
            <pc:sldMk cId="2236945215" sldId="305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6:42.303" v="201" actId="478"/>
          <ac:spMkLst>
            <pc:docMk/>
            <pc:sldMk cId="2236945215" sldId="305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6:42.303" v="201" actId="478"/>
          <ac:spMkLst>
            <pc:docMk/>
            <pc:sldMk cId="2236945215" sldId="305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6:42.303" v="201" actId="478"/>
          <ac:spMkLst>
            <pc:docMk/>
            <pc:sldMk cId="2236945215" sldId="305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6:42.303" v="201" actId="478"/>
          <ac:spMkLst>
            <pc:docMk/>
            <pc:sldMk cId="2236945215" sldId="305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6:42.303" v="201" actId="478"/>
          <ac:spMkLst>
            <pc:docMk/>
            <pc:sldMk cId="2236945215" sldId="305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6:42.303" v="201" actId="478"/>
          <ac:spMkLst>
            <pc:docMk/>
            <pc:sldMk cId="2236945215" sldId="305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6:42.303" v="201" actId="478"/>
          <ac:spMkLst>
            <pc:docMk/>
            <pc:sldMk cId="2236945215" sldId="305"/>
            <ac:spMk id="41" creationId="{AB2BF97F-1F01-4629-80DE-F1B2A79659EB}"/>
          </ac:spMkLst>
        </pc:spChg>
      </pc:sldChg>
      <pc:sldChg chg="delSp del mod">
        <pc:chgData name="Ben David, Amichai" userId="61db3613-8e7d-462d-ad89-c92cdcbd783e" providerId="ADAL" clId="{8D55D398-8DD5-4120-BD30-98EDFB6F6DE5}" dt="2021-11-17T18:39:35.937" v="2144" actId="47"/>
        <pc:sldMkLst>
          <pc:docMk/>
          <pc:sldMk cId="2139434893" sldId="306"/>
        </pc:sldMkLst>
        <pc:spChg chg="del">
          <ac:chgData name="Ben David, Amichai" userId="61db3613-8e7d-462d-ad89-c92cdcbd783e" providerId="ADAL" clId="{8D55D398-8DD5-4120-BD30-98EDFB6F6DE5}" dt="2021-11-17T17:27:06.470" v="205" actId="478"/>
          <ac:spMkLst>
            <pc:docMk/>
            <pc:sldMk cId="2139434893" sldId="306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7:06.470" v="205" actId="478"/>
          <ac:spMkLst>
            <pc:docMk/>
            <pc:sldMk cId="2139434893" sldId="306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7:06.470" v="205" actId="478"/>
          <ac:spMkLst>
            <pc:docMk/>
            <pc:sldMk cId="2139434893" sldId="306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7:06.470" v="205" actId="478"/>
          <ac:spMkLst>
            <pc:docMk/>
            <pc:sldMk cId="2139434893" sldId="306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7:06.470" v="205" actId="478"/>
          <ac:spMkLst>
            <pc:docMk/>
            <pc:sldMk cId="2139434893" sldId="306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7:06.470" v="205" actId="478"/>
          <ac:spMkLst>
            <pc:docMk/>
            <pc:sldMk cId="2139434893" sldId="306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7:06.470" v="205" actId="478"/>
          <ac:spMkLst>
            <pc:docMk/>
            <pc:sldMk cId="2139434893" sldId="306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7:06.470" v="205" actId="478"/>
          <ac:spMkLst>
            <pc:docMk/>
            <pc:sldMk cId="2139434893" sldId="306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7:06.470" v="205" actId="478"/>
          <ac:spMkLst>
            <pc:docMk/>
            <pc:sldMk cId="2139434893" sldId="306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7:06.470" v="205" actId="478"/>
          <ac:spMkLst>
            <pc:docMk/>
            <pc:sldMk cId="2139434893" sldId="306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7:06.470" v="205" actId="478"/>
          <ac:spMkLst>
            <pc:docMk/>
            <pc:sldMk cId="2139434893" sldId="306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7:06.470" v="205" actId="478"/>
          <ac:spMkLst>
            <pc:docMk/>
            <pc:sldMk cId="2139434893" sldId="306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7:06.470" v="205" actId="478"/>
          <ac:spMkLst>
            <pc:docMk/>
            <pc:sldMk cId="2139434893" sldId="306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7:06.470" v="205" actId="478"/>
          <ac:spMkLst>
            <pc:docMk/>
            <pc:sldMk cId="2139434893" sldId="306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7:06.470" v="205" actId="478"/>
          <ac:spMkLst>
            <pc:docMk/>
            <pc:sldMk cId="2139434893" sldId="306"/>
            <ac:spMk id="41" creationId="{AB2BF97F-1F01-4629-80DE-F1B2A79659EB}"/>
          </ac:spMkLst>
        </pc:spChg>
      </pc:sldChg>
      <pc:sldChg chg="addSp delSp modSp mod">
        <pc:chgData name="Ben David, Amichai" userId="61db3613-8e7d-462d-ad89-c92cdcbd783e" providerId="ADAL" clId="{8D55D398-8DD5-4120-BD30-98EDFB6F6DE5}" dt="2021-11-17T18:36:33.257" v="2032" actId="1038"/>
        <pc:sldMkLst>
          <pc:docMk/>
          <pc:sldMk cId="1699119507" sldId="307"/>
        </pc:sldMkLst>
        <pc:spChg chg="mod">
          <ac:chgData name="Ben David, Amichai" userId="61db3613-8e7d-462d-ad89-c92cdcbd783e" providerId="ADAL" clId="{8D55D398-8DD5-4120-BD30-98EDFB6F6DE5}" dt="2021-11-17T18:30:54.248" v="1693" actId="20577"/>
          <ac:spMkLst>
            <pc:docMk/>
            <pc:sldMk cId="1699119507" sldId="307"/>
            <ac:spMk id="2" creationId="{6293F1AD-E1BD-40D4-9214-455EFE43851C}"/>
          </ac:spMkLst>
        </pc:spChg>
        <pc:spChg chg="del mod">
          <ac:chgData name="Ben David, Amichai" userId="61db3613-8e7d-462d-ad89-c92cdcbd783e" providerId="ADAL" clId="{8D55D398-8DD5-4120-BD30-98EDFB6F6DE5}" dt="2021-11-17T18:31:01.521" v="1695" actId="478"/>
          <ac:spMkLst>
            <pc:docMk/>
            <pc:sldMk cId="1699119507" sldId="307"/>
            <ac:spMk id="4" creationId="{BBCC83E1-9638-4568-85AA-22A7C8B157E1}"/>
          </ac:spMkLst>
        </pc:spChg>
        <pc:spChg chg="add mod">
          <ac:chgData name="Ben David, Amichai" userId="61db3613-8e7d-462d-ad89-c92cdcbd783e" providerId="ADAL" clId="{8D55D398-8DD5-4120-BD30-98EDFB6F6DE5}" dt="2021-11-17T18:36:33.257" v="2032" actId="1038"/>
          <ac:spMkLst>
            <pc:docMk/>
            <pc:sldMk cId="1699119507" sldId="307"/>
            <ac:spMk id="19" creationId="{52923215-CABE-4D0C-B78B-12A9F1BE1BB3}"/>
          </ac:spMkLst>
        </pc:spChg>
        <pc:spChg chg="add mod">
          <ac:chgData name="Ben David, Amichai" userId="61db3613-8e7d-462d-ad89-c92cdcbd783e" providerId="ADAL" clId="{8D55D398-8DD5-4120-BD30-98EDFB6F6DE5}" dt="2021-11-17T18:34:13.378" v="1970" actId="27636"/>
          <ac:spMkLst>
            <pc:docMk/>
            <pc:sldMk cId="1699119507" sldId="307"/>
            <ac:spMk id="20" creationId="{A51C4C0A-CF86-4FB8-898F-6F1D47C8FCE5}"/>
          </ac:spMkLst>
        </pc:spChg>
        <pc:spChg chg="del">
          <ac:chgData name="Ben David, Amichai" userId="61db3613-8e7d-462d-ad89-c92cdcbd783e" providerId="ADAL" clId="{8D55D398-8DD5-4120-BD30-98EDFB6F6DE5}" dt="2021-11-17T17:27:02.991" v="203" actId="478"/>
          <ac:spMkLst>
            <pc:docMk/>
            <pc:sldMk cId="1699119507" sldId="307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7:02.991" v="203" actId="478"/>
          <ac:spMkLst>
            <pc:docMk/>
            <pc:sldMk cId="1699119507" sldId="307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7:02.991" v="203" actId="478"/>
          <ac:spMkLst>
            <pc:docMk/>
            <pc:sldMk cId="1699119507" sldId="307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7:02.991" v="203" actId="478"/>
          <ac:spMkLst>
            <pc:docMk/>
            <pc:sldMk cId="1699119507" sldId="307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7:02.991" v="203" actId="478"/>
          <ac:spMkLst>
            <pc:docMk/>
            <pc:sldMk cId="1699119507" sldId="307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7:02.991" v="203" actId="478"/>
          <ac:spMkLst>
            <pc:docMk/>
            <pc:sldMk cId="1699119507" sldId="307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7:02.991" v="203" actId="478"/>
          <ac:spMkLst>
            <pc:docMk/>
            <pc:sldMk cId="1699119507" sldId="307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7:02.991" v="203" actId="478"/>
          <ac:spMkLst>
            <pc:docMk/>
            <pc:sldMk cId="1699119507" sldId="307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7:02.991" v="203" actId="478"/>
          <ac:spMkLst>
            <pc:docMk/>
            <pc:sldMk cId="1699119507" sldId="307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7:02.991" v="203" actId="478"/>
          <ac:spMkLst>
            <pc:docMk/>
            <pc:sldMk cId="1699119507" sldId="307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7:02.991" v="203" actId="478"/>
          <ac:spMkLst>
            <pc:docMk/>
            <pc:sldMk cId="1699119507" sldId="307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7:02.991" v="203" actId="478"/>
          <ac:spMkLst>
            <pc:docMk/>
            <pc:sldMk cId="1699119507" sldId="307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7:02.991" v="203" actId="478"/>
          <ac:spMkLst>
            <pc:docMk/>
            <pc:sldMk cId="1699119507" sldId="307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7:02.991" v="203" actId="478"/>
          <ac:spMkLst>
            <pc:docMk/>
            <pc:sldMk cId="1699119507" sldId="307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7:02.991" v="203" actId="478"/>
          <ac:spMkLst>
            <pc:docMk/>
            <pc:sldMk cId="1699119507" sldId="307"/>
            <ac:spMk id="41" creationId="{AB2BF97F-1F01-4629-80DE-F1B2A79659EB}"/>
          </ac:spMkLst>
        </pc:spChg>
      </pc:sldChg>
      <pc:sldChg chg="delSp del mod">
        <pc:chgData name="Ben David, Amichai" userId="61db3613-8e7d-462d-ad89-c92cdcbd783e" providerId="ADAL" clId="{8D55D398-8DD5-4120-BD30-98EDFB6F6DE5}" dt="2021-11-17T18:39:38.359" v="2145" actId="47"/>
        <pc:sldMkLst>
          <pc:docMk/>
          <pc:sldMk cId="4024471302" sldId="308"/>
        </pc:sldMkLst>
        <pc:spChg chg="del">
          <ac:chgData name="Ben David, Amichai" userId="61db3613-8e7d-462d-ad89-c92cdcbd783e" providerId="ADAL" clId="{8D55D398-8DD5-4120-BD30-98EDFB6F6DE5}" dt="2021-11-17T17:27:07.971" v="206" actId="478"/>
          <ac:spMkLst>
            <pc:docMk/>
            <pc:sldMk cId="4024471302" sldId="308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7:07.971" v="206" actId="478"/>
          <ac:spMkLst>
            <pc:docMk/>
            <pc:sldMk cId="4024471302" sldId="308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7:07.971" v="206" actId="478"/>
          <ac:spMkLst>
            <pc:docMk/>
            <pc:sldMk cId="4024471302" sldId="308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7:07.971" v="206" actId="478"/>
          <ac:spMkLst>
            <pc:docMk/>
            <pc:sldMk cId="4024471302" sldId="308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7:07.971" v="206" actId="478"/>
          <ac:spMkLst>
            <pc:docMk/>
            <pc:sldMk cId="4024471302" sldId="308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7:07.971" v="206" actId="478"/>
          <ac:spMkLst>
            <pc:docMk/>
            <pc:sldMk cId="4024471302" sldId="308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7:07.971" v="206" actId="478"/>
          <ac:spMkLst>
            <pc:docMk/>
            <pc:sldMk cId="4024471302" sldId="308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7:07.971" v="206" actId="478"/>
          <ac:spMkLst>
            <pc:docMk/>
            <pc:sldMk cId="4024471302" sldId="308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7:07.971" v="206" actId="478"/>
          <ac:spMkLst>
            <pc:docMk/>
            <pc:sldMk cId="4024471302" sldId="308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7:07.971" v="206" actId="478"/>
          <ac:spMkLst>
            <pc:docMk/>
            <pc:sldMk cId="4024471302" sldId="308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7:07.971" v="206" actId="478"/>
          <ac:spMkLst>
            <pc:docMk/>
            <pc:sldMk cId="4024471302" sldId="308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7:07.971" v="206" actId="478"/>
          <ac:spMkLst>
            <pc:docMk/>
            <pc:sldMk cId="4024471302" sldId="308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7:07.971" v="206" actId="478"/>
          <ac:spMkLst>
            <pc:docMk/>
            <pc:sldMk cId="4024471302" sldId="308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7:07.971" v="206" actId="478"/>
          <ac:spMkLst>
            <pc:docMk/>
            <pc:sldMk cId="4024471302" sldId="308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7:07.971" v="206" actId="478"/>
          <ac:spMkLst>
            <pc:docMk/>
            <pc:sldMk cId="4024471302" sldId="308"/>
            <ac:spMk id="41" creationId="{AB2BF97F-1F01-4629-80DE-F1B2A79659EB}"/>
          </ac:spMkLst>
        </pc:spChg>
      </pc:sldChg>
      <pc:sldChg chg="delSp del mod">
        <pc:chgData name="Ben David, Amichai" userId="61db3613-8e7d-462d-ad89-c92cdcbd783e" providerId="ADAL" clId="{8D55D398-8DD5-4120-BD30-98EDFB6F6DE5}" dt="2021-11-17T18:39:39.778" v="2146" actId="47"/>
        <pc:sldMkLst>
          <pc:docMk/>
          <pc:sldMk cId="3783452007" sldId="309"/>
        </pc:sldMkLst>
        <pc:spChg chg="del">
          <ac:chgData name="Ben David, Amichai" userId="61db3613-8e7d-462d-ad89-c92cdcbd783e" providerId="ADAL" clId="{8D55D398-8DD5-4120-BD30-98EDFB6F6DE5}" dt="2021-11-17T17:27:09.933" v="207" actId="478"/>
          <ac:spMkLst>
            <pc:docMk/>
            <pc:sldMk cId="3783452007" sldId="309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7:09.933" v="207" actId="478"/>
          <ac:spMkLst>
            <pc:docMk/>
            <pc:sldMk cId="3783452007" sldId="309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7:09.933" v="207" actId="478"/>
          <ac:spMkLst>
            <pc:docMk/>
            <pc:sldMk cId="3783452007" sldId="309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7:09.933" v="207" actId="478"/>
          <ac:spMkLst>
            <pc:docMk/>
            <pc:sldMk cId="3783452007" sldId="309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7:09.933" v="207" actId="478"/>
          <ac:spMkLst>
            <pc:docMk/>
            <pc:sldMk cId="3783452007" sldId="309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7:09.933" v="207" actId="478"/>
          <ac:spMkLst>
            <pc:docMk/>
            <pc:sldMk cId="3783452007" sldId="309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7:09.933" v="207" actId="478"/>
          <ac:spMkLst>
            <pc:docMk/>
            <pc:sldMk cId="3783452007" sldId="309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7:09.933" v="207" actId="478"/>
          <ac:spMkLst>
            <pc:docMk/>
            <pc:sldMk cId="3783452007" sldId="309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7:09.933" v="207" actId="478"/>
          <ac:spMkLst>
            <pc:docMk/>
            <pc:sldMk cId="3783452007" sldId="309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7:09.933" v="207" actId="478"/>
          <ac:spMkLst>
            <pc:docMk/>
            <pc:sldMk cId="3783452007" sldId="309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7:09.933" v="207" actId="478"/>
          <ac:spMkLst>
            <pc:docMk/>
            <pc:sldMk cId="3783452007" sldId="309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7:09.933" v="207" actId="478"/>
          <ac:spMkLst>
            <pc:docMk/>
            <pc:sldMk cId="3783452007" sldId="309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7:09.933" v="207" actId="478"/>
          <ac:spMkLst>
            <pc:docMk/>
            <pc:sldMk cId="3783452007" sldId="309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7:09.933" v="207" actId="478"/>
          <ac:spMkLst>
            <pc:docMk/>
            <pc:sldMk cId="3783452007" sldId="309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7:09.933" v="207" actId="478"/>
          <ac:spMkLst>
            <pc:docMk/>
            <pc:sldMk cId="3783452007" sldId="309"/>
            <ac:spMk id="41" creationId="{AB2BF97F-1F01-4629-80DE-F1B2A79659EB}"/>
          </ac:spMkLst>
        </pc:spChg>
      </pc:sldChg>
      <pc:sldChg chg="delSp del mod">
        <pc:chgData name="Ben David, Amichai" userId="61db3613-8e7d-462d-ad89-c92cdcbd783e" providerId="ADAL" clId="{8D55D398-8DD5-4120-BD30-98EDFB6F6DE5}" dt="2021-11-17T18:39:41.207" v="2147" actId="47"/>
        <pc:sldMkLst>
          <pc:docMk/>
          <pc:sldMk cId="2650470957" sldId="310"/>
        </pc:sldMkLst>
        <pc:spChg chg="del">
          <ac:chgData name="Ben David, Amichai" userId="61db3613-8e7d-462d-ad89-c92cdcbd783e" providerId="ADAL" clId="{8D55D398-8DD5-4120-BD30-98EDFB6F6DE5}" dt="2021-11-17T17:27:11.468" v="208" actId="478"/>
          <ac:spMkLst>
            <pc:docMk/>
            <pc:sldMk cId="2650470957" sldId="310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7:11.468" v="208" actId="478"/>
          <ac:spMkLst>
            <pc:docMk/>
            <pc:sldMk cId="2650470957" sldId="310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7:11.468" v="208" actId="478"/>
          <ac:spMkLst>
            <pc:docMk/>
            <pc:sldMk cId="2650470957" sldId="310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7:11.468" v="208" actId="478"/>
          <ac:spMkLst>
            <pc:docMk/>
            <pc:sldMk cId="2650470957" sldId="310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7:11.468" v="208" actId="478"/>
          <ac:spMkLst>
            <pc:docMk/>
            <pc:sldMk cId="2650470957" sldId="310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7:11.468" v="208" actId="478"/>
          <ac:spMkLst>
            <pc:docMk/>
            <pc:sldMk cId="2650470957" sldId="310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7:11.468" v="208" actId="478"/>
          <ac:spMkLst>
            <pc:docMk/>
            <pc:sldMk cId="2650470957" sldId="310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7:11.468" v="208" actId="478"/>
          <ac:spMkLst>
            <pc:docMk/>
            <pc:sldMk cId="2650470957" sldId="310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7:11.468" v="208" actId="478"/>
          <ac:spMkLst>
            <pc:docMk/>
            <pc:sldMk cId="2650470957" sldId="310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7:11.468" v="208" actId="478"/>
          <ac:spMkLst>
            <pc:docMk/>
            <pc:sldMk cId="2650470957" sldId="310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7:11.468" v="208" actId="478"/>
          <ac:spMkLst>
            <pc:docMk/>
            <pc:sldMk cId="2650470957" sldId="310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7:11.468" v="208" actId="478"/>
          <ac:spMkLst>
            <pc:docMk/>
            <pc:sldMk cId="2650470957" sldId="310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7:11.468" v="208" actId="478"/>
          <ac:spMkLst>
            <pc:docMk/>
            <pc:sldMk cId="2650470957" sldId="310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7:11.468" v="208" actId="478"/>
          <ac:spMkLst>
            <pc:docMk/>
            <pc:sldMk cId="2650470957" sldId="310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7:11.468" v="208" actId="478"/>
          <ac:spMkLst>
            <pc:docMk/>
            <pc:sldMk cId="2650470957" sldId="310"/>
            <ac:spMk id="41" creationId="{AB2BF97F-1F01-4629-80DE-F1B2A79659EB}"/>
          </ac:spMkLst>
        </pc:spChg>
      </pc:sldChg>
      <pc:sldChg chg="delSp del mod">
        <pc:chgData name="Ben David, Amichai" userId="61db3613-8e7d-462d-ad89-c92cdcbd783e" providerId="ADAL" clId="{8D55D398-8DD5-4120-BD30-98EDFB6F6DE5}" dt="2021-11-17T18:39:42.807" v="2148" actId="47"/>
        <pc:sldMkLst>
          <pc:docMk/>
          <pc:sldMk cId="686158587" sldId="311"/>
        </pc:sldMkLst>
        <pc:spChg chg="del">
          <ac:chgData name="Ben David, Amichai" userId="61db3613-8e7d-462d-ad89-c92cdcbd783e" providerId="ADAL" clId="{8D55D398-8DD5-4120-BD30-98EDFB6F6DE5}" dt="2021-11-17T17:27:12.762" v="209" actId="478"/>
          <ac:spMkLst>
            <pc:docMk/>
            <pc:sldMk cId="686158587" sldId="311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7:12.762" v="209" actId="478"/>
          <ac:spMkLst>
            <pc:docMk/>
            <pc:sldMk cId="686158587" sldId="311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7:12.762" v="209" actId="478"/>
          <ac:spMkLst>
            <pc:docMk/>
            <pc:sldMk cId="686158587" sldId="311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7:12.762" v="209" actId="478"/>
          <ac:spMkLst>
            <pc:docMk/>
            <pc:sldMk cId="686158587" sldId="311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7:12.762" v="209" actId="478"/>
          <ac:spMkLst>
            <pc:docMk/>
            <pc:sldMk cId="686158587" sldId="311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7:12.762" v="209" actId="478"/>
          <ac:spMkLst>
            <pc:docMk/>
            <pc:sldMk cId="686158587" sldId="311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7:12.762" v="209" actId="478"/>
          <ac:spMkLst>
            <pc:docMk/>
            <pc:sldMk cId="686158587" sldId="311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7:12.762" v="209" actId="478"/>
          <ac:spMkLst>
            <pc:docMk/>
            <pc:sldMk cId="686158587" sldId="311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7:12.762" v="209" actId="478"/>
          <ac:spMkLst>
            <pc:docMk/>
            <pc:sldMk cId="686158587" sldId="311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7:12.762" v="209" actId="478"/>
          <ac:spMkLst>
            <pc:docMk/>
            <pc:sldMk cId="686158587" sldId="311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7:12.762" v="209" actId="478"/>
          <ac:spMkLst>
            <pc:docMk/>
            <pc:sldMk cId="686158587" sldId="311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7:12.762" v="209" actId="478"/>
          <ac:spMkLst>
            <pc:docMk/>
            <pc:sldMk cId="686158587" sldId="311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7:12.762" v="209" actId="478"/>
          <ac:spMkLst>
            <pc:docMk/>
            <pc:sldMk cId="686158587" sldId="311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7:12.762" v="209" actId="478"/>
          <ac:spMkLst>
            <pc:docMk/>
            <pc:sldMk cId="686158587" sldId="311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7:12.762" v="209" actId="478"/>
          <ac:spMkLst>
            <pc:docMk/>
            <pc:sldMk cId="686158587" sldId="311"/>
            <ac:spMk id="41" creationId="{AB2BF97F-1F01-4629-80DE-F1B2A79659EB}"/>
          </ac:spMkLst>
        </pc:spChg>
      </pc:sldChg>
      <pc:sldChg chg="addSp delSp modSp mod">
        <pc:chgData name="Ben David, Amichai" userId="61db3613-8e7d-462d-ad89-c92cdcbd783e" providerId="ADAL" clId="{8D55D398-8DD5-4120-BD30-98EDFB6F6DE5}" dt="2021-11-17T18:41:33.400" v="2194"/>
        <pc:sldMkLst>
          <pc:docMk/>
          <pc:sldMk cId="2836564739" sldId="312"/>
        </pc:sldMkLst>
        <pc:spChg chg="del">
          <ac:chgData name="Ben David, Amichai" userId="61db3613-8e7d-462d-ad89-c92cdcbd783e" providerId="ADAL" clId="{8D55D398-8DD5-4120-BD30-98EDFB6F6DE5}" dt="2021-11-17T17:27:25.983" v="216" actId="478"/>
          <ac:spMkLst>
            <pc:docMk/>
            <pc:sldMk cId="2836564739" sldId="312"/>
            <ac:spMk id="27" creationId="{DE0053F8-B7BE-42A8-894A-181431584142}"/>
          </ac:spMkLst>
        </pc:spChg>
        <pc:spChg chg="del">
          <ac:chgData name="Ben David, Amichai" userId="61db3613-8e7d-462d-ad89-c92cdcbd783e" providerId="ADAL" clId="{8D55D398-8DD5-4120-BD30-98EDFB6F6DE5}" dt="2021-11-17T17:27:25.983" v="216" actId="478"/>
          <ac:spMkLst>
            <pc:docMk/>
            <pc:sldMk cId="2836564739" sldId="312"/>
            <ac:spMk id="28" creationId="{52683FF0-F477-41FE-A61B-5148BEFE706C}"/>
          </ac:spMkLst>
        </pc:spChg>
        <pc:spChg chg="del">
          <ac:chgData name="Ben David, Amichai" userId="61db3613-8e7d-462d-ad89-c92cdcbd783e" providerId="ADAL" clId="{8D55D398-8DD5-4120-BD30-98EDFB6F6DE5}" dt="2021-11-17T17:27:25.983" v="216" actId="478"/>
          <ac:spMkLst>
            <pc:docMk/>
            <pc:sldMk cId="2836564739" sldId="312"/>
            <ac:spMk id="29" creationId="{EA310CF1-7C05-4F96-888D-0ED260082A10}"/>
          </ac:spMkLst>
        </pc:spChg>
        <pc:spChg chg="del">
          <ac:chgData name="Ben David, Amichai" userId="61db3613-8e7d-462d-ad89-c92cdcbd783e" providerId="ADAL" clId="{8D55D398-8DD5-4120-BD30-98EDFB6F6DE5}" dt="2021-11-17T17:27:25.983" v="216" actId="478"/>
          <ac:spMkLst>
            <pc:docMk/>
            <pc:sldMk cId="2836564739" sldId="312"/>
            <ac:spMk id="30" creationId="{537844C1-3CDD-4871-A4DF-493DAA50B5D5}"/>
          </ac:spMkLst>
        </pc:spChg>
        <pc:spChg chg="del">
          <ac:chgData name="Ben David, Amichai" userId="61db3613-8e7d-462d-ad89-c92cdcbd783e" providerId="ADAL" clId="{8D55D398-8DD5-4120-BD30-98EDFB6F6DE5}" dt="2021-11-17T17:27:25.983" v="216" actId="478"/>
          <ac:spMkLst>
            <pc:docMk/>
            <pc:sldMk cId="2836564739" sldId="312"/>
            <ac:spMk id="31" creationId="{E36467A0-CB6B-4BCC-92F0-1C7EA17E42CD}"/>
          </ac:spMkLst>
        </pc:spChg>
        <pc:spChg chg="del">
          <ac:chgData name="Ben David, Amichai" userId="61db3613-8e7d-462d-ad89-c92cdcbd783e" providerId="ADAL" clId="{8D55D398-8DD5-4120-BD30-98EDFB6F6DE5}" dt="2021-11-17T17:27:25.983" v="216" actId="478"/>
          <ac:spMkLst>
            <pc:docMk/>
            <pc:sldMk cId="2836564739" sldId="312"/>
            <ac:spMk id="32" creationId="{3173CC1F-7C69-479C-A0BA-949E7470D21A}"/>
          </ac:spMkLst>
        </pc:spChg>
        <pc:spChg chg="del">
          <ac:chgData name="Ben David, Amichai" userId="61db3613-8e7d-462d-ad89-c92cdcbd783e" providerId="ADAL" clId="{8D55D398-8DD5-4120-BD30-98EDFB6F6DE5}" dt="2021-11-17T17:27:25.983" v="216" actId="478"/>
          <ac:spMkLst>
            <pc:docMk/>
            <pc:sldMk cId="2836564739" sldId="312"/>
            <ac:spMk id="33" creationId="{DCF72CE0-3752-4508-A026-AA77368B3575}"/>
          </ac:spMkLst>
        </pc:spChg>
        <pc:spChg chg="del">
          <ac:chgData name="Ben David, Amichai" userId="61db3613-8e7d-462d-ad89-c92cdcbd783e" providerId="ADAL" clId="{8D55D398-8DD5-4120-BD30-98EDFB6F6DE5}" dt="2021-11-17T17:27:25.983" v="216" actId="478"/>
          <ac:spMkLst>
            <pc:docMk/>
            <pc:sldMk cId="2836564739" sldId="312"/>
            <ac:spMk id="34" creationId="{DFA76825-E581-4367-9BDE-71F0387A05DA}"/>
          </ac:spMkLst>
        </pc:spChg>
        <pc:spChg chg="del">
          <ac:chgData name="Ben David, Amichai" userId="61db3613-8e7d-462d-ad89-c92cdcbd783e" providerId="ADAL" clId="{8D55D398-8DD5-4120-BD30-98EDFB6F6DE5}" dt="2021-11-17T17:27:25.983" v="216" actId="478"/>
          <ac:spMkLst>
            <pc:docMk/>
            <pc:sldMk cId="2836564739" sldId="312"/>
            <ac:spMk id="35" creationId="{19210676-8BA9-4FD7-957D-A6F0C941E809}"/>
          </ac:spMkLst>
        </pc:spChg>
        <pc:spChg chg="del">
          <ac:chgData name="Ben David, Amichai" userId="61db3613-8e7d-462d-ad89-c92cdcbd783e" providerId="ADAL" clId="{8D55D398-8DD5-4120-BD30-98EDFB6F6DE5}" dt="2021-11-17T17:27:25.983" v="216" actId="478"/>
          <ac:spMkLst>
            <pc:docMk/>
            <pc:sldMk cId="2836564739" sldId="312"/>
            <ac:spMk id="36" creationId="{7CB90D01-19C8-44CF-BAE1-734CAE313E13}"/>
          </ac:spMkLst>
        </pc:spChg>
        <pc:spChg chg="del">
          <ac:chgData name="Ben David, Amichai" userId="61db3613-8e7d-462d-ad89-c92cdcbd783e" providerId="ADAL" clId="{8D55D398-8DD5-4120-BD30-98EDFB6F6DE5}" dt="2021-11-17T17:27:25.983" v="216" actId="478"/>
          <ac:spMkLst>
            <pc:docMk/>
            <pc:sldMk cId="2836564739" sldId="312"/>
            <ac:spMk id="37" creationId="{136C3537-EEF4-4612-9BED-4ECB61DA2CEF}"/>
          </ac:spMkLst>
        </pc:spChg>
        <pc:spChg chg="del">
          <ac:chgData name="Ben David, Amichai" userId="61db3613-8e7d-462d-ad89-c92cdcbd783e" providerId="ADAL" clId="{8D55D398-8DD5-4120-BD30-98EDFB6F6DE5}" dt="2021-11-17T17:27:25.983" v="216" actId="478"/>
          <ac:spMkLst>
            <pc:docMk/>
            <pc:sldMk cId="2836564739" sldId="312"/>
            <ac:spMk id="38" creationId="{A3BE2788-305A-4FBB-B70A-406F1451603E}"/>
          </ac:spMkLst>
        </pc:spChg>
        <pc:spChg chg="del">
          <ac:chgData name="Ben David, Amichai" userId="61db3613-8e7d-462d-ad89-c92cdcbd783e" providerId="ADAL" clId="{8D55D398-8DD5-4120-BD30-98EDFB6F6DE5}" dt="2021-11-17T17:27:25.983" v="216" actId="478"/>
          <ac:spMkLst>
            <pc:docMk/>
            <pc:sldMk cId="2836564739" sldId="312"/>
            <ac:spMk id="39" creationId="{C7F8C0BD-6A9B-42B2-94CB-7F2D5F1A463C}"/>
          </ac:spMkLst>
        </pc:spChg>
        <pc:spChg chg="del">
          <ac:chgData name="Ben David, Amichai" userId="61db3613-8e7d-462d-ad89-c92cdcbd783e" providerId="ADAL" clId="{8D55D398-8DD5-4120-BD30-98EDFB6F6DE5}" dt="2021-11-17T17:27:25.983" v="216" actId="478"/>
          <ac:spMkLst>
            <pc:docMk/>
            <pc:sldMk cId="2836564739" sldId="312"/>
            <ac:spMk id="40" creationId="{E1BF8D9C-D9F8-4F21-8EFD-D440AE866212}"/>
          </ac:spMkLst>
        </pc:spChg>
        <pc:spChg chg="del">
          <ac:chgData name="Ben David, Amichai" userId="61db3613-8e7d-462d-ad89-c92cdcbd783e" providerId="ADAL" clId="{8D55D398-8DD5-4120-BD30-98EDFB6F6DE5}" dt="2021-11-17T17:27:25.983" v="216" actId="478"/>
          <ac:spMkLst>
            <pc:docMk/>
            <pc:sldMk cId="2836564739" sldId="312"/>
            <ac:spMk id="41" creationId="{AB2BF97F-1F01-4629-80DE-F1B2A79659EB}"/>
          </ac:spMkLst>
        </pc:spChg>
        <pc:spChg chg="add mod">
          <ac:chgData name="Ben David, Amichai" userId="61db3613-8e7d-462d-ad89-c92cdcbd783e" providerId="ADAL" clId="{8D55D398-8DD5-4120-BD30-98EDFB6F6DE5}" dt="2021-11-17T18:41:33.400" v="2194"/>
          <ac:spMkLst>
            <pc:docMk/>
            <pc:sldMk cId="2836564739" sldId="312"/>
            <ac:spMk id="45" creationId="{DD522D15-8FBE-4633-85EA-705990602A28}"/>
          </ac:spMkLst>
        </pc:spChg>
      </pc:sldChg>
      <pc:sldChg chg="del">
        <pc:chgData name="Ben David, Amichai" userId="61db3613-8e7d-462d-ad89-c92cdcbd783e" providerId="ADAL" clId="{8D55D398-8DD5-4120-BD30-98EDFB6F6DE5}" dt="2021-11-17T18:37:56.099" v="2056" actId="47"/>
        <pc:sldMkLst>
          <pc:docMk/>
          <pc:sldMk cId="168751043" sldId="313"/>
        </pc:sldMkLst>
      </pc:sldChg>
      <pc:sldChg chg="del">
        <pc:chgData name="Ben David, Amichai" userId="61db3613-8e7d-462d-ad89-c92cdcbd783e" providerId="ADAL" clId="{8D55D398-8DD5-4120-BD30-98EDFB6F6DE5}" dt="2021-11-17T17:27:36.823" v="221" actId="47"/>
        <pc:sldMkLst>
          <pc:docMk/>
          <pc:sldMk cId="2691816897" sldId="314"/>
        </pc:sldMkLst>
      </pc:sldChg>
      <pc:sldChg chg="addSp delSp modSp add mod ord">
        <pc:chgData name="Ben David, Amichai" userId="61db3613-8e7d-462d-ad89-c92cdcbd783e" providerId="ADAL" clId="{8D55D398-8DD5-4120-BD30-98EDFB6F6DE5}" dt="2021-11-17T17:44:51.749" v="579" actId="1076"/>
        <pc:sldMkLst>
          <pc:docMk/>
          <pc:sldMk cId="1976477295" sldId="316"/>
        </pc:sldMkLst>
        <pc:spChg chg="mod">
          <ac:chgData name="Ben David, Amichai" userId="61db3613-8e7d-462d-ad89-c92cdcbd783e" providerId="ADAL" clId="{8D55D398-8DD5-4120-BD30-98EDFB6F6DE5}" dt="2021-11-17T17:43:38.658" v="453" actId="313"/>
          <ac:spMkLst>
            <pc:docMk/>
            <pc:sldMk cId="1976477295" sldId="316"/>
            <ac:spMk id="2" creationId="{6293F1AD-E1BD-40D4-9214-455EFE43851C}"/>
          </ac:spMkLst>
        </pc:spChg>
        <pc:spChg chg="add del mod">
          <ac:chgData name="Ben David, Amichai" userId="61db3613-8e7d-462d-ad89-c92cdcbd783e" providerId="ADAL" clId="{8D55D398-8DD5-4120-BD30-98EDFB6F6DE5}" dt="2021-11-17T17:41:40.138" v="362"/>
          <ac:spMkLst>
            <pc:docMk/>
            <pc:sldMk cId="1976477295" sldId="316"/>
            <ac:spMk id="3" creationId="{22563E8B-B11E-4928-B070-7630BD14B7B2}"/>
          </ac:spMkLst>
        </pc:spChg>
        <pc:spChg chg="add mod">
          <ac:chgData name="Ben David, Amichai" userId="61db3613-8e7d-462d-ad89-c92cdcbd783e" providerId="ADAL" clId="{8D55D398-8DD5-4120-BD30-98EDFB6F6DE5}" dt="2021-11-17T17:42:29.021" v="389" actId="14100"/>
          <ac:spMkLst>
            <pc:docMk/>
            <pc:sldMk cId="1976477295" sldId="316"/>
            <ac:spMk id="5" creationId="{44E79317-9E25-4631-AEBB-D0BB73B8D664}"/>
          </ac:spMkLst>
        </pc:spChg>
        <pc:spChg chg="add del mod">
          <ac:chgData name="Ben David, Amichai" userId="61db3613-8e7d-462d-ad89-c92cdcbd783e" providerId="ADAL" clId="{8D55D398-8DD5-4120-BD30-98EDFB6F6DE5}" dt="2021-11-17T17:42:38.290" v="396" actId="478"/>
          <ac:spMkLst>
            <pc:docMk/>
            <pc:sldMk cId="1976477295" sldId="316"/>
            <ac:spMk id="7" creationId="{8F2A3EE4-D48F-4CC1-B3C7-41FFD650865F}"/>
          </ac:spMkLst>
        </pc:spChg>
        <pc:spChg chg="add del mod">
          <ac:chgData name="Ben David, Amichai" userId="61db3613-8e7d-462d-ad89-c92cdcbd783e" providerId="ADAL" clId="{8D55D398-8DD5-4120-BD30-98EDFB6F6DE5}" dt="2021-11-17T17:42:40.187" v="397" actId="478"/>
          <ac:spMkLst>
            <pc:docMk/>
            <pc:sldMk cId="1976477295" sldId="316"/>
            <ac:spMk id="9" creationId="{3B804BE7-97A2-4770-8375-5223FFCABE46}"/>
          </ac:spMkLst>
        </pc:spChg>
        <pc:spChg chg="add mod">
          <ac:chgData name="Ben David, Amichai" userId="61db3613-8e7d-462d-ad89-c92cdcbd783e" providerId="ADAL" clId="{8D55D398-8DD5-4120-BD30-98EDFB6F6DE5}" dt="2021-11-17T17:44:51.749" v="579" actId="1076"/>
          <ac:spMkLst>
            <pc:docMk/>
            <pc:sldMk cId="1976477295" sldId="316"/>
            <ac:spMk id="12" creationId="{A87AB16E-E164-48D0-B031-7D49A06CD02D}"/>
          </ac:spMkLst>
        </pc:spChg>
        <pc:picChg chg="add del mod">
          <ac:chgData name="Ben David, Amichai" userId="61db3613-8e7d-462d-ad89-c92cdcbd783e" providerId="ADAL" clId="{8D55D398-8DD5-4120-BD30-98EDFB6F6DE5}" dt="2021-11-17T17:42:38.290" v="396" actId="478"/>
          <ac:picMkLst>
            <pc:docMk/>
            <pc:sldMk cId="1976477295" sldId="316"/>
            <ac:picMk id="4" creationId="{108E74EB-7800-48F8-B0CE-FAC129E1D90B}"/>
          </ac:picMkLst>
        </pc:picChg>
        <pc:picChg chg="del">
          <ac:chgData name="Ben David, Amichai" userId="61db3613-8e7d-462d-ad89-c92cdcbd783e" providerId="ADAL" clId="{8D55D398-8DD5-4120-BD30-98EDFB6F6DE5}" dt="2021-11-17T17:42:01.369" v="364" actId="478"/>
          <ac:picMkLst>
            <pc:docMk/>
            <pc:sldMk cId="1976477295" sldId="316"/>
            <ac:picMk id="19" creationId="{ADFD971C-CE29-4CEF-8D39-05B89E6E2D89}"/>
          </ac:picMkLst>
        </pc:picChg>
        <pc:picChg chg="del">
          <ac:chgData name="Ben David, Amichai" userId="61db3613-8e7d-462d-ad89-c92cdcbd783e" providerId="ADAL" clId="{8D55D398-8DD5-4120-BD30-98EDFB6F6DE5}" dt="2021-11-17T17:41:22.947" v="359" actId="478"/>
          <ac:picMkLst>
            <pc:docMk/>
            <pc:sldMk cId="1976477295" sldId="316"/>
            <ac:picMk id="1026" creationId="{579276A9-79B0-4D69-81EF-C39F4B6DA4A1}"/>
          </ac:picMkLst>
        </pc:picChg>
      </pc:sldChg>
      <pc:sldChg chg="add del">
        <pc:chgData name="Ben David, Amichai" userId="61db3613-8e7d-462d-ad89-c92cdcbd783e" providerId="ADAL" clId="{8D55D398-8DD5-4120-BD30-98EDFB6F6DE5}" dt="2021-11-17T17:40:47.099" v="351"/>
        <pc:sldMkLst>
          <pc:docMk/>
          <pc:sldMk cId="4207431471" sldId="316"/>
        </pc:sldMkLst>
      </pc:sldChg>
      <pc:sldChg chg="add del">
        <pc:chgData name="Ben David, Amichai" userId="61db3613-8e7d-462d-ad89-c92cdcbd783e" providerId="ADAL" clId="{8D55D398-8DD5-4120-BD30-98EDFB6F6DE5}" dt="2021-11-17T17:42:35.225" v="394" actId="47"/>
        <pc:sldMkLst>
          <pc:docMk/>
          <pc:sldMk cId="2395881182" sldId="317"/>
        </pc:sldMkLst>
      </pc:sldChg>
      <pc:sldChg chg="addSp delSp modSp add mod">
        <pc:chgData name="Ben David, Amichai" userId="61db3613-8e7d-462d-ad89-c92cdcbd783e" providerId="ADAL" clId="{8D55D398-8DD5-4120-BD30-98EDFB6F6DE5}" dt="2021-11-17T17:44:43.334" v="575" actId="5793"/>
        <pc:sldMkLst>
          <pc:docMk/>
          <pc:sldMk cId="288479866" sldId="318"/>
        </pc:sldMkLst>
        <pc:spChg chg="mod">
          <ac:chgData name="Ben David, Amichai" userId="61db3613-8e7d-462d-ad89-c92cdcbd783e" providerId="ADAL" clId="{8D55D398-8DD5-4120-BD30-98EDFB6F6DE5}" dt="2021-11-17T17:43:36.458" v="452" actId="313"/>
          <ac:spMkLst>
            <pc:docMk/>
            <pc:sldMk cId="288479866" sldId="318"/>
            <ac:spMk id="2" creationId="{6293F1AD-E1BD-40D4-9214-455EFE43851C}"/>
          </ac:spMkLst>
        </pc:spChg>
        <pc:spChg chg="del">
          <ac:chgData name="Ben David, Amichai" userId="61db3613-8e7d-462d-ad89-c92cdcbd783e" providerId="ADAL" clId="{8D55D398-8DD5-4120-BD30-98EDFB6F6DE5}" dt="2021-11-17T17:43:31.752" v="450" actId="478"/>
          <ac:spMkLst>
            <pc:docMk/>
            <pc:sldMk cId="288479866" sldId="318"/>
            <ac:spMk id="5" creationId="{44E79317-9E25-4631-AEBB-D0BB73B8D664}"/>
          </ac:spMkLst>
        </pc:spChg>
        <pc:spChg chg="add mod">
          <ac:chgData name="Ben David, Amichai" userId="61db3613-8e7d-462d-ad89-c92cdcbd783e" providerId="ADAL" clId="{8D55D398-8DD5-4120-BD30-98EDFB6F6DE5}" dt="2021-11-17T17:44:43.334" v="575" actId="5793"/>
          <ac:spMkLst>
            <pc:docMk/>
            <pc:sldMk cId="288479866" sldId="318"/>
            <ac:spMk id="7" creationId="{CA7E084A-E6C1-4DEC-A8E3-4EC0CEA1FCD2}"/>
          </ac:spMkLst>
        </pc:spChg>
      </pc:sldChg>
      <pc:sldChg chg="addSp delSp modSp add mod">
        <pc:chgData name="Ben David, Amichai" userId="61db3613-8e7d-462d-ad89-c92cdcbd783e" providerId="ADAL" clId="{8D55D398-8DD5-4120-BD30-98EDFB6F6DE5}" dt="2021-11-17T17:45:25.784" v="628" actId="20577"/>
        <pc:sldMkLst>
          <pc:docMk/>
          <pc:sldMk cId="885630385" sldId="319"/>
        </pc:sldMkLst>
        <pc:spChg chg="add del mod">
          <ac:chgData name="Ben David, Amichai" userId="61db3613-8e7d-462d-ad89-c92cdcbd783e" providerId="ADAL" clId="{8D55D398-8DD5-4120-BD30-98EDFB6F6DE5}" dt="2021-11-17T17:45:05.361" v="582" actId="478"/>
          <ac:spMkLst>
            <pc:docMk/>
            <pc:sldMk cId="885630385" sldId="319"/>
            <ac:spMk id="5" creationId="{F23D92B5-2509-457C-A806-F5C0D32B7B5B}"/>
          </ac:spMkLst>
        </pc:spChg>
        <pc:spChg chg="mod">
          <ac:chgData name="Ben David, Amichai" userId="61db3613-8e7d-462d-ad89-c92cdcbd783e" providerId="ADAL" clId="{8D55D398-8DD5-4120-BD30-98EDFB6F6DE5}" dt="2021-11-17T17:45:25.784" v="628" actId="20577"/>
          <ac:spMkLst>
            <pc:docMk/>
            <pc:sldMk cId="885630385" sldId="319"/>
            <ac:spMk id="7" creationId="{CA7E084A-E6C1-4DEC-A8E3-4EC0CEA1FCD2}"/>
          </ac:spMkLst>
        </pc:spChg>
        <pc:spChg chg="del">
          <ac:chgData name="Ben David, Amichai" userId="61db3613-8e7d-462d-ad89-c92cdcbd783e" providerId="ADAL" clId="{8D55D398-8DD5-4120-BD30-98EDFB6F6DE5}" dt="2021-11-17T17:45:07.513" v="583" actId="478"/>
          <ac:spMkLst>
            <pc:docMk/>
            <pc:sldMk cId="885630385" sldId="319"/>
            <ac:spMk id="9" creationId="{3B804BE7-97A2-4770-8375-5223FFCABE46}"/>
          </ac:spMkLst>
        </pc:spChg>
        <pc:picChg chg="add del">
          <ac:chgData name="Ben David, Amichai" userId="61db3613-8e7d-462d-ad89-c92cdcbd783e" providerId="ADAL" clId="{8D55D398-8DD5-4120-BD30-98EDFB6F6DE5}" dt="2021-11-17T17:45:05.361" v="582" actId="478"/>
          <ac:picMkLst>
            <pc:docMk/>
            <pc:sldMk cId="885630385" sldId="319"/>
            <ac:picMk id="4" creationId="{108E74EB-7800-48F8-B0CE-FAC129E1D90B}"/>
          </ac:picMkLst>
        </pc:picChg>
      </pc:sldChg>
      <pc:sldChg chg="addSp delSp modSp add mod">
        <pc:chgData name="Ben David, Amichai" userId="61db3613-8e7d-462d-ad89-c92cdcbd783e" providerId="ADAL" clId="{8D55D398-8DD5-4120-BD30-98EDFB6F6DE5}" dt="2021-11-17T17:46:06.218" v="690" actId="1076"/>
        <pc:sldMkLst>
          <pc:docMk/>
          <pc:sldMk cId="3833785050" sldId="320"/>
        </pc:sldMkLst>
        <pc:spChg chg="add del mod">
          <ac:chgData name="Ben David, Amichai" userId="61db3613-8e7d-462d-ad89-c92cdcbd783e" providerId="ADAL" clId="{8D55D398-8DD5-4120-BD30-98EDFB6F6DE5}" dt="2021-11-17T17:45:41.275" v="631" actId="478"/>
          <ac:spMkLst>
            <pc:docMk/>
            <pc:sldMk cId="3833785050" sldId="320"/>
            <ac:spMk id="5" creationId="{7C8DC14A-0901-4540-84EB-9715159E6DF4}"/>
          </ac:spMkLst>
        </pc:spChg>
        <pc:spChg chg="mod">
          <ac:chgData name="Ben David, Amichai" userId="61db3613-8e7d-462d-ad89-c92cdcbd783e" providerId="ADAL" clId="{8D55D398-8DD5-4120-BD30-98EDFB6F6DE5}" dt="2021-11-17T17:46:06.218" v="690" actId="1076"/>
          <ac:spMkLst>
            <pc:docMk/>
            <pc:sldMk cId="3833785050" sldId="320"/>
            <ac:spMk id="7" creationId="{CA7E084A-E6C1-4DEC-A8E3-4EC0CEA1FCD2}"/>
          </ac:spMkLst>
        </pc:spChg>
        <pc:picChg chg="del">
          <ac:chgData name="Ben David, Amichai" userId="61db3613-8e7d-462d-ad89-c92cdcbd783e" providerId="ADAL" clId="{8D55D398-8DD5-4120-BD30-98EDFB6F6DE5}" dt="2021-11-17T17:45:39.678" v="630" actId="478"/>
          <ac:picMkLst>
            <pc:docMk/>
            <pc:sldMk cId="3833785050" sldId="320"/>
            <ac:picMk id="4" creationId="{108E74EB-7800-48F8-B0CE-FAC129E1D90B}"/>
          </ac:picMkLst>
        </pc:picChg>
      </pc:sldChg>
      <pc:sldChg chg="addSp delSp modSp add del mod">
        <pc:chgData name="Ben David, Amichai" userId="61db3613-8e7d-462d-ad89-c92cdcbd783e" providerId="ADAL" clId="{8D55D398-8DD5-4120-BD30-98EDFB6F6DE5}" dt="2021-11-17T18:10:57.726" v="1196" actId="47"/>
        <pc:sldMkLst>
          <pc:docMk/>
          <pc:sldMk cId="2969669374" sldId="321"/>
        </pc:sldMkLst>
        <pc:spChg chg="mod">
          <ac:chgData name="Ben David, Amichai" userId="61db3613-8e7d-462d-ad89-c92cdcbd783e" providerId="ADAL" clId="{8D55D398-8DD5-4120-BD30-98EDFB6F6DE5}" dt="2021-11-17T18:01:54.972" v="897"/>
          <ac:spMkLst>
            <pc:docMk/>
            <pc:sldMk cId="2969669374" sldId="321"/>
            <ac:spMk id="2" creationId="{6293F1AD-E1BD-40D4-9214-455EFE43851C}"/>
          </ac:spMkLst>
        </pc:spChg>
        <pc:spChg chg="del">
          <ac:chgData name="Ben David, Amichai" userId="61db3613-8e7d-462d-ad89-c92cdcbd783e" providerId="ADAL" clId="{8D55D398-8DD5-4120-BD30-98EDFB6F6DE5}" dt="2021-11-17T18:02:03.890" v="902" actId="478"/>
          <ac:spMkLst>
            <pc:docMk/>
            <pc:sldMk cId="2969669374" sldId="321"/>
            <ac:spMk id="3" creationId="{FF922C38-DFB4-4330-B49A-72489437EB64}"/>
          </ac:spMkLst>
        </pc:spChg>
        <pc:spChg chg="add del mod">
          <ac:chgData name="Ben David, Amichai" userId="61db3613-8e7d-462d-ad89-c92cdcbd783e" providerId="ADAL" clId="{8D55D398-8DD5-4120-BD30-98EDFB6F6DE5}" dt="2021-11-17T18:01:58.150" v="900" actId="478"/>
          <ac:spMkLst>
            <pc:docMk/>
            <pc:sldMk cId="2969669374" sldId="321"/>
            <ac:spMk id="5" creationId="{94C40D22-BD25-4339-8060-62AF71688152}"/>
          </ac:spMkLst>
        </pc:spChg>
        <pc:spChg chg="add mod">
          <ac:chgData name="Ben David, Amichai" userId="61db3613-8e7d-462d-ad89-c92cdcbd783e" providerId="ADAL" clId="{8D55D398-8DD5-4120-BD30-98EDFB6F6DE5}" dt="2021-11-17T18:02:46.700" v="909" actId="478"/>
          <ac:spMkLst>
            <pc:docMk/>
            <pc:sldMk cId="2969669374" sldId="321"/>
            <ac:spMk id="7" creationId="{B5929285-6657-4B16-9629-F9D404D2C255}"/>
          </ac:spMkLst>
        </pc:spChg>
        <pc:spChg chg="add mod">
          <ac:chgData name="Ben David, Amichai" userId="61db3613-8e7d-462d-ad89-c92cdcbd783e" providerId="ADAL" clId="{8D55D398-8DD5-4120-BD30-98EDFB6F6DE5}" dt="2021-11-17T18:03:54.544" v="932"/>
          <ac:spMkLst>
            <pc:docMk/>
            <pc:sldMk cId="2969669374" sldId="321"/>
            <ac:spMk id="20" creationId="{31A25787-6D73-4A45-86E9-B79A96E80958}"/>
          </ac:spMkLst>
        </pc:spChg>
        <pc:spChg chg="del">
          <ac:chgData name="Ben David, Amichai" userId="61db3613-8e7d-462d-ad89-c92cdcbd783e" providerId="ADAL" clId="{8D55D398-8DD5-4120-BD30-98EDFB6F6DE5}" dt="2021-11-17T18:03:56.959" v="933" actId="478"/>
          <ac:spMkLst>
            <pc:docMk/>
            <pc:sldMk cId="2969669374" sldId="321"/>
            <ac:spMk id="43" creationId="{25146CBA-8D88-44EF-B8AD-5A2BA3954458}"/>
          </ac:spMkLst>
        </pc:spChg>
        <pc:spChg chg="del">
          <ac:chgData name="Ben David, Amichai" userId="61db3613-8e7d-462d-ad89-c92cdcbd783e" providerId="ADAL" clId="{8D55D398-8DD5-4120-BD30-98EDFB6F6DE5}" dt="2021-11-17T18:02:48.558" v="910" actId="478"/>
          <ac:spMkLst>
            <pc:docMk/>
            <pc:sldMk cId="2969669374" sldId="321"/>
            <ac:spMk id="64" creationId="{C1DCAF5E-0A44-4462-834C-E76C57F36EBB}"/>
          </ac:spMkLst>
        </pc:spChg>
        <pc:spChg chg="del">
          <ac:chgData name="Ben David, Amichai" userId="61db3613-8e7d-462d-ad89-c92cdcbd783e" providerId="ADAL" clId="{8D55D398-8DD5-4120-BD30-98EDFB6F6DE5}" dt="2021-11-17T18:02:48.558" v="910" actId="478"/>
          <ac:spMkLst>
            <pc:docMk/>
            <pc:sldMk cId="2969669374" sldId="321"/>
            <ac:spMk id="72" creationId="{E3845D55-D30C-461E-B9DF-F5BF0F0D23A2}"/>
          </ac:spMkLst>
        </pc:spChg>
        <pc:spChg chg="del">
          <ac:chgData name="Ben David, Amichai" userId="61db3613-8e7d-462d-ad89-c92cdcbd783e" providerId="ADAL" clId="{8D55D398-8DD5-4120-BD30-98EDFB6F6DE5}" dt="2021-11-17T18:01:59.763" v="901" actId="478"/>
          <ac:spMkLst>
            <pc:docMk/>
            <pc:sldMk cId="2969669374" sldId="321"/>
            <ac:spMk id="80" creationId="{74D93C1C-CD29-4936-BB8F-AE5F5FE59431}"/>
          </ac:spMkLst>
        </pc:spChg>
        <pc:picChg chg="add del mod">
          <ac:chgData name="Ben David, Amichai" userId="61db3613-8e7d-462d-ad89-c92cdcbd783e" providerId="ADAL" clId="{8D55D398-8DD5-4120-BD30-98EDFB6F6DE5}" dt="2021-11-17T18:02:56.979" v="912" actId="21"/>
          <ac:picMkLst>
            <pc:docMk/>
            <pc:sldMk cId="2969669374" sldId="321"/>
            <ac:picMk id="17" creationId="{37C897E4-671A-4CFA-B0C4-F41288131659}"/>
          </ac:picMkLst>
        </pc:picChg>
        <pc:picChg chg="add del">
          <ac:chgData name="Ben David, Amichai" userId="61db3613-8e7d-462d-ad89-c92cdcbd783e" providerId="ADAL" clId="{8D55D398-8DD5-4120-BD30-98EDFB6F6DE5}" dt="2021-11-17T18:02:46.700" v="909" actId="478"/>
          <ac:picMkLst>
            <pc:docMk/>
            <pc:sldMk cId="2969669374" sldId="321"/>
            <ac:picMk id="26" creationId="{D473DB5A-5DF8-4AA0-A071-8FF9183470EA}"/>
          </ac:picMkLst>
        </pc:picChg>
        <pc:picChg chg="del">
          <ac:chgData name="Ben David, Amichai" userId="61db3613-8e7d-462d-ad89-c92cdcbd783e" providerId="ADAL" clId="{8D55D398-8DD5-4120-BD30-98EDFB6F6DE5}" dt="2021-11-17T18:01:56.156" v="898" actId="478"/>
          <ac:picMkLst>
            <pc:docMk/>
            <pc:sldMk cId="2969669374" sldId="321"/>
            <ac:picMk id="42" creationId="{E21E9B8F-7C69-4B34-89FB-F7CFCA42887F}"/>
          </ac:picMkLst>
        </pc:picChg>
        <pc:cxnChg chg="del mod">
          <ac:chgData name="Ben David, Amichai" userId="61db3613-8e7d-462d-ad89-c92cdcbd783e" providerId="ADAL" clId="{8D55D398-8DD5-4120-BD30-98EDFB6F6DE5}" dt="2021-11-17T18:02:48.558" v="910" actId="478"/>
          <ac:cxnSpMkLst>
            <pc:docMk/>
            <pc:sldMk cId="2969669374" sldId="321"/>
            <ac:cxnSpMk id="15" creationId="{9A917933-96C1-4486-8AEC-E82A1D916F99}"/>
          </ac:cxnSpMkLst>
        </pc:cxnChg>
        <pc:cxnChg chg="del mod">
          <ac:chgData name="Ben David, Amichai" userId="61db3613-8e7d-462d-ad89-c92cdcbd783e" providerId="ADAL" clId="{8D55D398-8DD5-4120-BD30-98EDFB6F6DE5}" dt="2021-11-17T18:02:48.558" v="910" actId="478"/>
          <ac:cxnSpMkLst>
            <pc:docMk/>
            <pc:sldMk cId="2969669374" sldId="321"/>
            <ac:cxnSpMk id="44" creationId="{2CD8C41C-4980-4B92-BCF6-F7C72E2F5BC5}"/>
          </ac:cxnSpMkLst>
        </pc:cxnChg>
        <pc:cxnChg chg="del">
          <ac:chgData name="Ben David, Amichai" userId="61db3613-8e7d-462d-ad89-c92cdcbd783e" providerId="ADAL" clId="{8D55D398-8DD5-4120-BD30-98EDFB6F6DE5}" dt="2021-11-17T18:02:48.558" v="910" actId="478"/>
          <ac:cxnSpMkLst>
            <pc:docMk/>
            <pc:sldMk cId="2969669374" sldId="321"/>
            <ac:cxnSpMk id="45" creationId="{DB064032-EAC9-4699-9F8B-7E43A9689D20}"/>
          </ac:cxnSpMkLst>
        </pc:cxnChg>
        <pc:cxnChg chg="del">
          <ac:chgData name="Ben David, Amichai" userId="61db3613-8e7d-462d-ad89-c92cdcbd783e" providerId="ADAL" clId="{8D55D398-8DD5-4120-BD30-98EDFB6F6DE5}" dt="2021-11-17T18:02:48.558" v="910" actId="478"/>
          <ac:cxnSpMkLst>
            <pc:docMk/>
            <pc:sldMk cId="2969669374" sldId="321"/>
            <ac:cxnSpMk id="46" creationId="{53E2CFB7-51FC-48D3-9BC2-DF541D60D5DF}"/>
          </ac:cxnSpMkLst>
        </pc:cxnChg>
        <pc:cxnChg chg="del mod">
          <ac:chgData name="Ben David, Amichai" userId="61db3613-8e7d-462d-ad89-c92cdcbd783e" providerId="ADAL" clId="{8D55D398-8DD5-4120-BD30-98EDFB6F6DE5}" dt="2021-11-17T18:02:48.558" v="910" actId="478"/>
          <ac:cxnSpMkLst>
            <pc:docMk/>
            <pc:sldMk cId="2969669374" sldId="321"/>
            <ac:cxnSpMk id="65" creationId="{3FA78CFD-80BE-44C0-9B5F-87390B1E70F1}"/>
          </ac:cxnSpMkLst>
        </pc:cxnChg>
      </pc:sldChg>
      <pc:sldChg chg="addSp delSp modSp add mod">
        <pc:chgData name="Ben David, Amichai" userId="61db3613-8e7d-462d-ad89-c92cdcbd783e" providerId="ADAL" clId="{8D55D398-8DD5-4120-BD30-98EDFB6F6DE5}" dt="2021-11-17T18:09:38.586" v="1184" actId="14100"/>
        <pc:sldMkLst>
          <pc:docMk/>
          <pc:sldMk cId="1104583503" sldId="322"/>
        </pc:sldMkLst>
        <pc:spChg chg="add mod">
          <ac:chgData name="Ben David, Amichai" userId="61db3613-8e7d-462d-ad89-c92cdcbd783e" providerId="ADAL" clId="{8D55D398-8DD5-4120-BD30-98EDFB6F6DE5}" dt="2021-11-17T18:06:30.960" v="1093" actId="1037"/>
          <ac:spMkLst>
            <pc:docMk/>
            <pc:sldMk cId="1104583503" sldId="322"/>
            <ac:spMk id="3" creationId="{3D72B7ED-E8FF-483E-9702-CCB96BFC9E31}"/>
          </ac:spMkLst>
        </pc:spChg>
        <pc:spChg chg="add mod">
          <ac:chgData name="Ben David, Amichai" userId="61db3613-8e7d-462d-ad89-c92cdcbd783e" providerId="ADAL" clId="{8D55D398-8DD5-4120-BD30-98EDFB6F6DE5}" dt="2021-11-17T18:03:53.373" v="930"/>
          <ac:spMkLst>
            <pc:docMk/>
            <pc:sldMk cId="1104583503" sldId="322"/>
            <ac:spMk id="9" creationId="{12553B1C-02EF-41C3-9B8A-C9433A2630F7}"/>
          </ac:spMkLst>
        </pc:spChg>
        <pc:spChg chg="add del mod">
          <ac:chgData name="Ben David, Amichai" userId="61db3613-8e7d-462d-ad89-c92cdcbd783e" providerId="ADAL" clId="{8D55D398-8DD5-4120-BD30-98EDFB6F6DE5}" dt="2021-11-17T18:06:05.428" v="1032" actId="478"/>
          <ac:spMkLst>
            <pc:docMk/>
            <pc:sldMk cId="1104583503" sldId="322"/>
            <ac:spMk id="12" creationId="{6701E570-8BB1-4F8E-81BF-4672EC5AAA99}"/>
          </ac:spMkLst>
        </pc:spChg>
        <pc:spChg chg="add mod">
          <ac:chgData name="Ben David, Amichai" userId="61db3613-8e7d-462d-ad89-c92cdcbd783e" providerId="ADAL" clId="{8D55D398-8DD5-4120-BD30-98EDFB6F6DE5}" dt="2021-11-17T18:09:38.586" v="1184" actId="14100"/>
          <ac:spMkLst>
            <pc:docMk/>
            <pc:sldMk cId="1104583503" sldId="322"/>
            <ac:spMk id="13" creationId="{528B38CE-A1E2-40C5-BC14-37041DFDFCA0}"/>
          </ac:spMkLst>
        </pc:spChg>
        <pc:spChg chg="del">
          <ac:chgData name="Ben David, Amichai" userId="61db3613-8e7d-462d-ad89-c92cdcbd783e" providerId="ADAL" clId="{8D55D398-8DD5-4120-BD30-98EDFB6F6DE5}" dt="2021-11-17T18:02:59.542" v="913" actId="478"/>
          <ac:spMkLst>
            <pc:docMk/>
            <pc:sldMk cId="1104583503" sldId="322"/>
            <ac:spMk id="22" creationId="{1F57494B-13AB-4077-BF1B-76D24B0CCD6E}"/>
          </ac:spMkLst>
        </pc:spChg>
        <pc:spChg chg="del">
          <ac:chgData name="Ben David, Amichai" userId="61db3613-8e7d-462d-ad89-c92cdcbd783e" providerId="ADAL" clId="{8D55D398-8DD5-4120-BD30-98EDFB6F6DE5}" dt="2021-11-17T18:03:21.616" v="920" actId="478"/>
          <ac:spMkLst>
            <pc:docMk/>
            <pc:sldMk cId="1104583503" sldId="322"/>
            <ac:spMk id="44" creationId="{2EBB1D71-62D1-438E-934A-0ADD24A437A4}"/>
          </ac:spMkLst>
        </pc:spChg>
        <pc:picChg chg="add mod modCrop">
          <ac:chgData name="Ben David, Amichai" userId="61db3613-8e7d-462d-ad89-c92cdcbd783e" providerId="ADAL" clId="{8D55D398-8DD5-4120-BD30-98EDFB6F6DE5}" dt="2021-11-17T18:03:16.701" v="918" actId="1076"/>
          <ac:picMkLst>
            <pc:docMk/>
            <pc:sldMk cId="1104583503" sldId="322"/>
            <ac:picMk id="8" creationId="{FA594B6B-1CB6-490C-909A-5AAADB6A18A4}"/>
          </ac:picMkLst>
        </pc:picChg>
        <pc:cxnChg chg="add mod">
          <ac:chgData name="Ben David, Amichai" userId="61db3613-8e7d-462d-ad89-c92cdcbd783e" providerId="ADAL" clId="{8D55D398-8DD5-4120-BD30-98EDFB6F6DE5}" dt="2021-11-17T18:06:05.428" v="1032" actId="478"/>
          <ac:cxnSpMkLst>
            <pc:docMk/>
            <pc:sldMk cId="1104583503" sldId="322"/>
            <ac:cxnSpMk id="11" creationId="{9F1A876B-485F-49A9-81BC-04DC033FFDFA}"/>
          </ac:cxnSpMkLst>
        </pc:cxnChg>
        <pc:cxnChg chg="del mod">
          <ac:chgData name="Ben David, Amichai" userId="61db3613-8e7d-462d-ad89-c92cdcbd783e" providerId="ADAL" clId="{8D55D398-8DD5-4120-BD30-98EDFB6F6DE5}" dt="2021-11-17T18:03:22.862" v="922" actId="478"/>
          <ac:cxnSpMkLst>
            <pc:docMk/>
            <pc:sldMk cId="1104583503" sldId="322"/>
            <ac:cxnSpMk id="23" creationId="{4AE17911-0704-495B-8879-EFA40F834E31}"/>
          </ac:cxnSpMkLst>
        </pc:cxnChg>
        <pc:cxnChg chg="del mod">
          <ac:chgData name="Ben David, Amichai" userId="61db3613-8e7d-462d-ad89-c92cdcbd783e" providerId="ADAL" clId="{8D55D398-8DD5-4120-BD30-98EDFB6F6DE5}" dt="2021-11-17T18:03:20.075" v="919" actId="478"/>
          <ac:cxnSpMkLst>
            <pc:docMk/>
            <pc:sldMk cId="1104583503" sldId="322"/>
            <ac:cxnSpMk id="42" creationId="{8D9BD0C6-0A8D-4C5B-9470-FCEF0347EFDA}"/>
          </ac:cxnSpMkLst>
        </pc:cxnChg>
      </pc:sldChg>
      <pc:sldChg chg="addSp modSp add del">
        <pc:chgData name="Ben David, Amichai" userId="61db3613-8e7d-462d-ad89-c92cdcbd783e" providerId="ADAL" clId="{8D55D398-8DD5-4120-BD30-98EDFB6F6DE5}" dt="2021-11-17T18:05:56.645" v="1030" actId="47"/>
        <pc:sldMkLst>
          <pc:docMk/>
          <pc:sldMk cId="1342980419" sldId="323"/>
        </pc:sldMkLst>
        <pc:spChg chg="add mod">
          <ac:chgData name="Ben David, Amichai" userId="61db3613-8e7d-462d-ad89-c92cdcbd783e" providerId="ADAL" clId="{8D55D398-8DD5-4120-BD30-98EDFB6F6DE5}" dt="2021-11-17T18:03:54.119" v="931"/>
          <ac:spMkLst>
            <pc:docMk/>
            <pc:sldMk cId="1342980419" sldId="323"/>
            <ac:spMk id="5" creationId="{89C1F13F-25A7-4600-BC84-4440AC21E2E0}"/>
          </ac:spMkLst>
        </pc:spChg>
      </pc:sldChg>
      <pc:sldChg chg="addSp delSp modSp add mod">
        <pc:chgData name="Ben David, Amichai" userId="61db3613-8e7d-462d-ad89-c92cdcbd783e" providerId="ADAL" clId="{8D55D398-8DD5-4120-BD30-98EDFB6F6DE5}" dt="2021-11-17T18:05:00.502" v="978" actId="20577"/>
        <pc:sldMkLst>
          <pc:docMk/>
          <pc:sldMk cId="364227550" sldId="324"/>
        </pc:sldMkLst>
        <pc:spChg chg="add mod">
          <ac:chgData name="Ben David, Amichai" userId="61db3613-8e7d-462d-ad89-c92cdcbd783e" providerId="ADAL" clId="{8D55D398-8DD5-4120-BD30-98EDFB6F6DE5}" dt="2021-11-17T18:05:00.502" v="978" actId="20577"/>
          <ac:spMkLst>
            <pc:docMk/>
            <pc:sldMk cId="364227550" sldId="324"/>
            <ac:spMk id="5" creationId="{EC009B69-8CBC-4129-9669-18F9E44F7C30}"/>
          </ac:spMkLst>
        </pc:spChg>
        <pc:spChg chg="del mod">
          <ac:chgData name="Ben David, Amichai" userId="61db3613-8e7d-462d-ad89-c92cdcbd783e" providerId="ADAL" clId="{8D55D398-8DD5-4120-BD30-98EDFB6F6DE5}" dt="2021-11-17T18:04:24.825" v="936" actId="478"/>
          <ac:spMkLst>
            <pc:docMk/>
            <pc:sldMk cId="364227550" sldId="324"/>
            <ac:spMk id="7" creationId="{B5929285-6657-4B16-9629-F9D404D2C255}"/>
          </ac:spMkLst>
        </pc:spChg>
      </pc:sldChg>
      <pc:sldChg chg="addSp modSp add mod">
        <pc:chgData name="Ben David, Amichai" userId="61db3613-8e7d-462d-ad89-c92cdcbd783e" providerId="ADAL" clId="{8D55D398-8DD5-4120-BD30-98EDFB6F6DE5}" dt="2021-11-17T18:09:52.425" v="1186" actId="208"/>
        <pc:sldMkLst>
          <pc:docMk/>
          <pc:sldMk cId="2637569650" sldId="325"/>
        </pc:sldMkLst>
        <pc:spChg chg="mod">
          <ac:chgData name="Ben David, Amichai" userId="61db3613-8e7d-462d-ad89-c92cdcbd783e" providerId="ADAL" clId="{8D55D398-8DD5-4120-BD30-98EDFB6F6DE5}" dt="2021-11-17T18:06:16.034" v="1080" actId="1038"/>
          <ac:spMkLst>
            <pc:docMk/>
            <pc:sldMk cId="2637569650" sldId="325"/>
            <ac:spMk id="3" creationId="{3D72B7ED-E8FF-483E-9702-CCB96BFC9E31}"/>
          </ac:spMkLst>
        </pc:spChg>
        <pc:spChg chg="add mod">
          <ac:chgData name="Ben David, Amichai" userId="61db3613-8e7d-462d-ad89-c92cdcbd783e" providerId="ADAL" clId="{8D55D398-8DD5-4120-BD30-98EDFB6F6DE5}" dt="2021-11-17T18:09:52.425" v="1186" actId="208"/>
          <ac:spMkLst>
            <pc:docMk/>
            <pc:sldMk cId="2637569650" sldId="325"/>
            <ac:spMk id="10" creationId="{56318A46-DC46-454D-9BC7-E66FECDC9A60}"/>
          </ac:spMkLst>
        </pc:spChg>
        <pc:cxnChg chg="mod">
          <ac:chgData name="Ben David, Amichai" userId="61db3613-8e7d-462d-ad89-c92cdcbd783e" providerId="ADAL" clId="{8D55D398-8DD5-4120-BD30-98EDFB6F6DE5}" dt="2021-11-17T18:06:23.239" v="1081" actId="208"/>
          <ac:cxnSpMkLst>
            <pc:docMk/>
            <pc:sldMk cId="2637569650" sldId="325"/>
            <ac:cxnSpMk id="11" creationId="{9F1A876B-485F-49A9-81BC-04DC033FFDFA}"/>
          </ac:cxnSpMkLst>
        </pc:cxnChg>
      </pc:sldChg>
      <pc:sldChg chg="addSp modSp add mod">
        <pc:chgData name="Ben David, Amichai" userId="61db3613-8e7d-462d-ad89-c92cdcbd783e" providerId="ADAL" clId="{8D55D398-8DD5-4120-BD30-98EDFB6F6DE5}" dt="2021-11-17T18:09:55.892" v="1187"/>
        <pc:sldMkLst>
          <pc:docMk/>
          <pc:sldMk cId="1983240201" sldId="326"/>
        </pc:sldMkLst>
        <pc:spChg chg="mod">
          <ac:chgData name="Ben David, Amichai" userId="61db3613-8e7d-462d-ad89-c92cdcbd783e" providerId="ADAL" clId="{8D55D398-8DD5-4120-BD30-98EDFB6F6DE5}" dt="2021-11-17T18:06:43.778" v="1139" actId="1038"/>
          <ac:spMkLst>
            <pc:docMk/>
            <pc:sldMk cId="1983240201" sldId="326"/>
            <ac:spMk id="3" creationId="{3D72B7ED-E8FF-483E-9702-CCB96BFC9E31}"/>
          </ac:spMkLst>
        </pc:spChg>
        <pc:spChg chg="mod">
          <ac:chgData name="Ben David, Amichai" userId="61db3613-8e7d-462d-ad89-c92cdcbd783e" providerId="ADAL" clId="{8D55D398-8DD5-4120-BD30-98EDFB6F6DE5}" dt="2021-11-17T18:06:57.572" v="1141" actId="208"/>
          <ac:spMkLst>
            <pc:docMk/>
            <pc:sldMk cId="1983240201" sldId="326"/>
            <ac:spMk id="12" creationId="{6701E570-8BB1-4F8E-81BF-4672EC5AAA99}"/>
          </ac:spMkLst>
        </pc:spChg>
        <pc:spChg chg="add mod">
          <ac:chgData name="Ben David, Amichai" userId="61db3613-8e7d-462d-ad89-c92cdcbd783e" providerId="ADAL" clId="{8D55D398-8DD5-4120-BD30-98EDFB6F6DE5}" dt="2021-11-17T18:09:55.892" v="1187"/>
          <ac:spMkLst>
            <pc:docMk/>
            <pc:sldMk cId="1983240201" sldId="326"/>
            <ac:spMk id="13" creationId="{7747FC84-7A75-4421-92FA-D3C049260F29}"/>
          </ac:spMkLst>
        </pc:spChg>
        <pc:cxnChg chg="add mod">
          <ac:chgData name="Ben David, Amichai" userId="61db3613-8e7d-462d-ad89-c92cdcbd783e" providerId="ADAL" clId="{8D55D398-8DD5-4120-BD30-98EDFB6F6DE5}" dt="2021-11-17T18:06:52.879" v="1140"/>
          <ac:cxnSpMkLst>
            <pc:docMk/>
            <pc:sldMk cId="1983240201" sldId="326"/>
            <ac:cxnSpMk id="10" creationId="{9DDD285C-E55C-4A20-94C7-51D830D2625E}"/>
          </ac:cxnSpMkLst>
        </pc:cxnChg>
      </pc:sldChg>
      <pc:sldChg chg="addSp modSp add mod">
        <pc:chgData name="Ben David, Amichai" userId="61db3613-8e7d-462d-ad89-c92cdcbd783e" providerId="ADAL" clId="{8D55D398-8DD5-4120-BD30-98EDFB6F6DE5}" dt="2021-11-17T18:09:56.479" v="1188"/>
        <pc:sldMkLst>
          <pc:docMk/>
          <pc:sldMk cId="976640862" sldId="327"/>
        </pc:sldMkLst>
        <pc:spChg chg="mod">
          <ac:chgData name="Ben David, Amichai" userId="61db3613-8e7d-462d-ad89-c92cdcbd783e" providerId="ADAL" clId="{8D55D398-8DD5-4120-BD30-98EDFB6F6DE5}" dt="2021-11-17T18:07:17.018" v="1146" actId="14100"/>
          <ac:spMkLst>
            <pc:docMk/>
            <pc:sldMk cId="976640862" sldId="327"/>
            <ac:spMk id="3" creationId="{3D72B7ED-E8FF-483E-9702-CCB96BFC9E31}"/>
          </ac:spMkLst>
        </pc:spChg>
        <pc:spChg chg="add mod">
          <ac:chgData name="Ben David, Amichai" userId="61db3613-8e7d-462d-ad89-c92cdcbd783e" providerId="ADAL" clId="{8D55D398-8DD5-4120-BD30-98EDFB6F6DE5}" dt="2021-11-17T18:09:56.479" v="1188"/>
          <ac:spMkLst>
            <pc:docMk/>
            <pc:sldMk cId="976640862" sldId="327"/>
            <ac:spMk id="13" creationId="{C6FFD11D-9825-444A-BF5D-988DB9616D2C}"/>
          </ac:spMkLst>
        </pc:spChg>
        <pc:cxnChg chg="mod">
          <ac:chgData name="Ben David, Amichai" userId="61db3613-8e7d-462d-ad89-c92cdcbd783e" providerId="ADAL" clId="{8D55D398-8DD5-4120-BD30-98EDFB6F6DE5}" dt="2021-11-17T18:07:22.078" v="1147" actId="208"/>
          <ac:cxnSpMkLst>
            <pc:docMk/>
            <pc:sldMk cId="976640862" sldId="327"/>
            <ac:cxnSpMk id="10" creationId="{9DDD285C-E55C-4A20-94C7-51D830D2625E}"/>
          </ac:cxnSpMkLst>
        </pc:cxnChg>
      </pc:sldChg>
      <pc:sldChg chg="addSp modSp add mod">
        <pc:chgData name="Ben David, Amichai" userId="61db3613-8e7d-462d-ad89-c92cdcbd783e" providerId="ADAL" clId="{8D55D398-8DD5-4120-BD30-98EDFB6F6DE5}" dt="2021-11-17T18:09:56.982" v="1189"/>
        <pc:sldMkLst>
          <pc:docMk/>
          <pc:sldMk cId="2674467595" sldId="328"/>
        </pc:sldMkLst>
        <pc:spChg chg="mod">
          <ac:chgData name="Ben David, Amichai" userId="61db3613-8e7d-462d-ad89-c92cdcbd783e" providerId="ADAL" clId="{8D55D398-8DD5-4120-BD30-98EDFB6F6DE5}" dt="2021-11-17T18:07:32.724" v="1152" actId="14100"/>
          <ac:spMkLst>
            <pc:docMk/>
            <pc:sldMk cId="2674467595" sldId="328"/>
            <ac:spMk id="3" creationId="{3D72B7ED-E8FF-483E-9702-CCB96BFC9E31}"/>
          </ac:spMkLst>
        </pc:spChg>
        <pc:spChg chg="add mod">
          <ac:chgData name="Ben David, Amichai" userId="61db3613-8e7d-462d-ad89-c92cdcbd783e" providerId="ADAL" clId="{8D55D398-8DD5-4120-BD30-98EDFB6F6DE5}" dt="2021-11-17T18:09:56.982" v="1189"/>
          <ac:spMkLst>
            <pc:docMk/>
            <pc:sldMk cId="2674467595" sldId="328"/>
            <ac:spMk id="14" creationId="{65A7506A-6760-4DD0-95A7-E1A6FC8CE591}"/>
          </ac:spMkLst>
        </pc:spChg>
        <pc:cxnChg chg="add mod">
          <ac:chgData name="Ben David, Amichai" userId="61db3613-8e7d-462d-ad89-c92cdcbd783e" providerId="ADAL" clId="{8D55D398-8DD5-4120-BD30-98EDFB6F6DE5}" dt="2021-11-17T18:07:52.274" v="1156" actId="14100"/>
          <ac:cxnSpMkLst>
            <pc:docMk/>
            <pc:sldMk cId="2674467595" sldId="328"/>
            <ac:cxnSpMk id="13" creationId="{87F2E8FE-C0BA-4067-935D-7D932E4DA011}"/>
          </ac:cxnSpMkLst>
        </pc:cxnChg>
      </pc:sldChg>
      <pc:sldChg chg="addSp delSp modSp add mod">
        <pc:chgData name="Ben David, Amichai" userId="61db3613-8e7d-462d-ad89-c92cdcbd783e" providerId="ADAL" clId="{8D55D398-8DD5-4120-BD30-98EDFB6F6DE5}" dt="2021-11-17T18:09:57.498" v="1190"/>
        <pc:sldMkLst>
          <pc:docMk/>
          <pc:sldMk cId="2995008475" sldId="329"/>
        </pc:sldMkLst>
        <pc:spChg chg="mod">
          <ac:chgData name="Ben David, Amichai" userId="61db3613-8e7d-462d-ad89-c92cdcbd783e" providerId="ADAL" clId="{8D55D398-8DD5-4120-BD30-98EDFB6F6DE5}" dt="2021-11-17T18:08:10.757" v="1165" actId="1035"/>
          <ac:spMkLst>
            <pc:docMk/>
            <pc:sldMk cId="2995008475" sldId="329"/>
            <ac:spMk id="3" creationId="{3D72B7ED-E8FF-483E-9702-CCB96BFC9E31}"/>
          </ac:spMkLst>
        </pc:spChg>
        <pc:spChg chg="mod">
          <ac:chgData name="Ben David, Amichai" userId="61db3613-8e7d-462d-ad89-c92cdcbd783e" providerId="ADAL" clId="{8D55D398-8DD5-4120-BD30-98EDFB6F6DE5}" dt="2021-11-17T18:08:28.210" v="1168" actId="208"/>
          <ac:spMkLst>
            <pc:docMk/>
            <pc:sldMk cId="2995008475" sldId="329"/>
            <ac:spMk id="12" creationId="{6701E570-8BB1-4F8E-81BF-4672EC5AAA99}"/>
          </ac:spMkLst>
        </pc:spChg>
        <pc:spChg chg="add mod">
          <ac:chgData name="Ben David, Amichai" userId="61db3613-8e7d-462d-ad89-c92cdcbd783e" providerId="ADAL" clId="{8D55D398-8DD5-4120-BD30-98EDFB6F6DE5}" dt="2021-11-17T18:09:57.498" v="1190"/>
          <ac:spMkLst>
            <pc:docMk/>
            <pc:sldMk cId="2995008475" sldId="329"/>
            <ac:spMk id="15" creationId="{C8A89816-3267-4021-9E2A-5CEC53C0C863}"/>
          </ac:spMkLst>
        </pc:spChg>
        <pc:cxnChg chg="mod">
          <ac:chgData name="Ben David, Amichai" userId="61db3613-8e7d-462d-ad89-c92cdcbd783e" providerId="ADAL" clId="{8D55D398-8DD5-4120-BD30-98EDFB6F6DE5}" dt="2021-11-17T18:08:16.901" v="1167" actId="208"/>
          <ac:cxnSpMkLst>
            <pc:docMk/>
            <pc:sldMk cId="2995008475" sldId="329"/>
            <ac:cxnSpMk id="13" creationId="{87F2E8FE-C0BA-4067-935D-7D932E4DA011}"/>
          </ac:cxnSpMkLst>
        </pc:cxnChg>
        <pc:cxnChg chg="add del mod">
          <ac:chgData name="Ben David, Amichai" userId="61db3613-8e7d-462d-ad89-c92cdcbd783e" providerId="ADAL" clId="{8D55D398-8DD5-4120-BD30-98EDFB6F6DE5}" dt="2021-11-17T18:08:30.829" v="1169" actId="21"/>
          <ac:cxnSpMkLst>
            <pc:docMk/>
            <pc:sldMk cId="2995008475" sldId="329"/>
            <ac:cxnSpMk id="14" creationId="{1058DEF3-29BF-4C02-8A9C-43908FAF3879}"/>
          </ac:cxnSpMkLst>
        </pc:cxnChg>
      </pc:sldChg>
      <pc:sldChg chg="addSp modSp add mod">
        <pc:chgData name="Ben David, Amichai" userId="61db3613-8e7d-462d-ad89-c92cdcbd783e" providerId="ADAL" clId="{8D55D398-8DD5-4120-BD30-98EDFB6F6DE5}" dt="2021-11-17T18:09:58.122" v="1191"/>
        <pc:sldMkLst>
          <pc:docMk/>
          <pc:sldMk cId="3042998635" sldId="330"/>
        </pc:sldMkLst>
        <pc:spChg chg="mod">
          <ac:chgData name="Ben David, Amichai" userId="61db3613-8e7d-462d-ad89-c92cdcbd783e" providerId="ADAL" clId="{8D55D398-8DD5-4120-BD30-98EDFB6F6DE5}" dt="2021-11-17T18:08:37.200" v="1171" actId="1076"/>
          <ac:spMkLst>
            <pc:docMk/>
            <pc:sldMk cId="3042998635" sldId="330"/>
            <ac:spMk id="3" creationId="{3D72B7ED-E8FF-483E-9702-CCB96BFC9E31}"/>
          </ac:spMkLst>
        </pc:spChg>
        <pc:spChg chg="mod">
          <ac:chgData name="Ben David, Amichai" userId="61db3613-8e7d-462d-ad89-c92cdcbd783e" providerId="ADAL" clId="{8D55D398-8DD5-4120-BD30-98EDFB6F6DE5}" dt="2021-11-17T18:09:03.476" v="1175" actId="208"/>
          <ac:spMkLst>
            <pc:docMk/>
            <pc:sldMk cId="3042998635" sldId="330"/>
            <ac:spMk id="12" creationId="{6701E570-8BB1-4F8E-81BF-4672EC5AAA99}"/>
          </ac:spMkLst>
        </pc:spChg>
        <pc:spChg chg="add mod">
          <ac:chgData name="Ben David, Amichai" userId="61db3613-8e7d-462d-ad89-c92cdcbd783e" providerId="ADAL" clId="{8D55D398-8DD5-4120-BD30-98EDFB6F6DE5}" dt="2021-11-17T18:09:58.122" v="1191"/>
          <ac:spMkLst>
            <pc:docMk/>
            <pc:sldMk cId="3042998635" sldId="330"/>
            <ac:spMk id="15" creationId="{59B2E061-DE61-4EAC-956E-1C911119544E}"/>
          </ac:spMkLst>
        </pc:spChg>
        <pc:cxnChg chg="add mod">
          <ac:chgData name="Ben David, Amichai" userId="61db3613-8e7d-462d-ad89-c92cdcbd783e" providerId="ADAL" clId="{8D55D398-8DD5-4120-BD30-98EDFB6F6DE5}" dt="2021-11-17T18:09:17.713" v="1179" actId="208"/>
          <ac:cxnSpMkLst>
            <pc:docMk/>
            <pc:sldMk cId="3042998635" sldId="330"/>
            <ac:cxnSpMk id="14" creationId="{67F4AF3C-C283-484D-BA39-D28DCB601039}"/>
          </ac:cxnSpMkLst>
        </pc:cxnChg>
      </pc:sldChg>
      <pc:sldChg chg="addSp delSp modSp add mod">
        <pc:chgData name="Ben David, Amichai" userId="61db3613-8e7d-462d-ad89-c92cdcbd783e" providerId="ADAL" clId="{8D55D398-8DD5-4120-BD30-98EDFB6F6DE5}" dt="2021-11-17T19:05:34.338" v="3122" actId="1076"/>
        <pc:sldMkLst>
          <pc:docMk/>
          <pc:sldMk cId="1009123699" sldId="331"/>
        </pc:sldMkLst>
        <pc:spChg chg="mod">
          <ac:chgData name="Ben David, Amichai" userId="61db3613-8e7d-462d-ad89-c92cdcbd783e" providerId="ADAL" clId="{8D55D398-8DD5-4120-BD30-98EDFB6F6DE5}" dt="2021-11-17T18:12:37.858" v="1222" actId="20577"/>
          <ac:spMkLst>
            <pc:docMk/>
            <pc:sldMk cId="1009123699" sldId="331"/>
            <ac:spMk id="2" creationId="{6293F1AD-E1BD-40D4-9214-455EFE43851C}"/>
          </ac:spMkLst>
        </pc:spChg>
        <pc:spChg chg="del">
          <ac:chgData name="Ben David, Amichai" userId="61db3613-8e7d-462d-ad89-c92cdcbd783e" providerId="ADAL" clId="{8D55D398-8DD5-4120-BD30-98EDFB6F6DE5}" dt="2021-11-17T18:12:35.060" v="1219" actId="478"/>
          <ac:spMkLst>
            <pc:docMk/>
            <pc:sldMk cId="1009123699" sldId="331"/>
            <ac:spMk id="3" creationId="{3D72B7ED-E8FF-483E-9702-CCB96BFC9E31}"/>
          </ac:spMkLst>
        </pc:spChg>
        <pc:spChg chg="add del mod">
          <ac:chgData name="Ben David, Amichai" userId="61db3613-8e7d-462d-ad89-c92cdcbd783e" providerId="ADAL" clId="{8D55D398-8DD5-4120-BD30-98EDFB6F6DE5}" dt="2021-11-17T18:12:54.035" v="1224" actId="478"/>
          <ac:spMkLst>
            <pc:docMk/>
            <pc:sldMk cId="1009123699" sldId="331"/>
            <ac:spMk id="5" creationId="{E6822DB8-4157-478A-9191-4F9B5222C6CF}"/>
          </ac:spMkLst>
        </pc:spChg>
        <pc:spChg chg="mod">
          <ac:chgData name="Ben David, Amichai" userId="61db3613-8e7d-462d-ad89-c92cdcbd783e" providerId="ADAL" clId="{8D55D398-8DD5-4120-BD30-98EDFB6F6DE5}" dt="2021-11-17T18:12:27.985" v="1217" actId="1037"/>
          <ac:spMkLst>
            <pc:docMk/>
            <pc:sldMk cId="1009123699" sldId="331"/>
            <ac:spMk id="9" creationId="{12553B1C-02EF-41C3-9B8A-C9433A2630F7}"/>
          </ac:spMkLst>
        </pc:spChg>
        <pc:spChg chg="del">
          <ac:chgData name="Ben David, Amichai" userId="61db3613-8e7d-462d-ad89-c92cdcbd783e" providerId="ADAL" clId="{8D55D398-8DD5-4120-BD30-98EDFB6F6DE5}" dt="2021-11-17T18:12:40.233" v="1223" actId="478"/>
          <ac:spMkLst>
            <pc:docMk/>
            <pc:sldMk cId="1009123699" sldId="331"/>
            <ac:spMk id="12" creationId="{6701E570-8BB1-4F8E-81BF-4672EC5AAA99}"/>
          </ac:spMkLst>
        </pc:spChg>
        <pc:spChg chg="del">
          <ac:chgData name="Ben David, Amichai" userId="61db3613-8e7d-462d-ad89-c92cdcbd783e" providerId="ADAL" clId="{8D55D398-8DD5-4120-BD30-98EDFB6F6DE5}" dt="2021-11-17T18:12:40.233" v="1223" actId="478"/>
          <ac:spMkLst>
            <pc:docMk/>
            <pc:sldMk cId="1009123699" sldId="331"/>
            <ac:spMk id="15" creationId="{59B2E061-DE61-4EAC-956E-1C911119544E}"/>
          </ac:spMkLst>
        </pc:spChg>
        <pc:spChg chg="add mod">
          <ac:chgData name="Ben David, Amichai" userId="61db3613-8e7d-462d-ad89-c92cdcbd783e" providerId="ADAL" clId="{8D55D398-8DD5-4120-BD30-98EDFB6F6DE5}" dt="2021-11-17T19:01:15.981" v="3036" actId="1076"/>
          <ac:spMkLst>
            <pc:docMk/>
            <pc:sldMk cId="1009123699" sldId="331"/>
            <ac:spMk id="16" creationId="{0C184D76-375C-499B-9DAD-D71E847BF40E}"/>
          </ac:spMkLst>
        </pc:spChg>
        <pc:picChg chg="add del mod">
          <ac:chgData name="Ben David, Amichai" userId="61db3613-8e7d-462d-ad89-c92cdcbd783e" providerId="ADAL" clId="{8D55D398-8DD5-4120-BD30-98EDFB6F6DE5}" dt="2021-11-17T19:01:50.738" v="3040" actId="478"/>
          <ac:picMkLst>
            <pc:docMk/>
            <pc:sldMk cId="1009123699" sldId="331"/>
            <ac:picMk id="6" creationId="{62444FD0-2C1E-4C22-B025-7257D7249A52}"/>
          </ac:picMkLst>
        </pc:picChg>
        <pc:picChg chg="add mod">
          <ac:chgData name="Ben David, Amichai" userId="61db3613-8e7d-462d-ad89-c92cdcbd783e" providerId="ADAL" clId="{8D55D398-8DD5-4120-BD30-98EDFB6F6DE5}" dt="2021-11-17T19:05:34.338" v="3122" actId="1076"/>
          <ac:picMkLst>
            <pc:docMk/>
            <pc:sldMk cId="1009123699" sldId="331"/>
            <ac:picMk id="7" creationId="{7897AA6E-BBD9-4BFB-B202-409441B2E54A}"/>
          </ac:picMkLst>
        </pc:picChg>
        <pc:picChg chg="del">
          <ac:chgData name="Ben David, Amichai" userId="61db3613-8e7d-462d-ad89-c92cdcbd783e" providerId="ADAL" clId="{8D55D398-8DD5-4120-BD30-98EDFB6F6DE5}" dt="2021-11-17T18:12:34.200" v="1218" actId="478"/>
          <ac:picMkLst>
            <pc:docMk/>
            <pc:sldMk cId="1009123699" sldId="331"/>
            <ac:picMk id="8" creationId="{FA594B6B-1CB6-490C-909A-5AAADB6A18A4}"/>
          </ac:picMkLst>
        </pc:picChg>
        <pc:picChg chg="del">
          <ac:chgData name="Ben David, Amichai" userId="61db3613-8e7d-462d-ad89-c92cdcbd783e" providerId="ADAL" clId="{8D55D398-8DD5-4120-BD30-98EDFB6F6DE5}" dt="2021-11-17T18:12:40.233" v="1223" actId="478"/>
          <ac:picMkLst>
            <pc:docMk/>
            <pc:sldMk cId="1009123699" sldId="331"/>
            <ac:picMk id="25" creationId="{8A0D8A67-312C-4F4F-ABB8-00B5069F9BB2}"/>
          </ac:picMkLst>
        </pc:picChg>
        <pc:cxnChg chg="del">
          <ac:chgData name="Ben David, Amichai" userId="61db3613-8e7d-462d-ad89-c92cdcbd783e" providerId="ADAL" clId="{8D55D398-8DD5-4120-BD30-98EDFB6F6DE5}" dt="2021-11-17T18:12:40.233" v="1223" actId="478"/>
          <ac:cxnSpMkLst>
            <pc:docMk/>
            <pc:sldMk cId="1009123699" sldId="331"/>
            <ac:cxnSpMk id="10" creationId="{9DDD285C-E55C-4A20-94C7-51D830D2625E}"/>
          </ac:cxnSpMkLst>
        </pc:cxnChg>
        <pc:cxnChg chg="del mod">
          <ac:chgData name="Ben David, Amichai" userId="61db3613-8e7d-462d-ad89-c92cdcbd783e" providerId="ADAL" clId="{8D55D398-8DD5-4120-BD30-98EDFB6F6DE5}" dt="2021-11-17T18:12:40.233" v="1223" actId="478"/>
          <ac:cxnSpMkLst>
            <pc:docMk/>
            <pc:sldMk cId="1009123699" sldId="331"/>
            <ac:cxnSpMk id="11" creationId="{9F1A876B-485F-49A9-81BC-04DC033FFDFA}"/>
          </ac:cxnSpMkLst>
        </pc:cxnChg>
        <pc:cxnChg chg="del mod">
          <ac:chgData name="Ben David, Amichai" userId="61db3613-8e7d-462d-ad89-c92cdcbd783e" providerId="ADAL" clId="{8D55D398-8DD5-4120-BD30-98EDFB6F6DE5}" dt="2021-11-17T18:12:40.233" v="1223" actId="478"/>
          <ac:cxnSpMkLst>
            <pc:docMk/>
            <pc:sldMk cId="1009123699" sldId="331"/>
            <ac:cxnSpMk id="13" creationId="{87F2E8FE-C0BA-4067-935D-7D932E4DA011}"/>
          </ac:cxnSpMkLst>
        </pc:cxnChg>
        <pc:cxnChg chg="del mod">
          <ac:chgData name="Ben David, Amichai" userId="61db3613-8e7d-462d-ad89-c92cdcbd783e" providerId="ADAL" clId="{8D55D398-8DD5-4120-BD30-98EDFB6F6DE5}" dt="2021-11-17T18:12:40.233" v="1223" actId="478"/>
          <ac:cxnSpMkLst>
            <pc:docMk/>
            <pc:sldMk cId="1009123699" sldId="331"/>
            <ac:cxnSpMk id="14" creationId="{67F4AF3C-C283-484D-BA39-D28DCB601039}"/>
          </ac:cxnSpMkLst>
        </pc:cxnChg>
      </pc:sldChg>
      <pc:sldChg chg="addSp modSp add del">
        <pc:chgData name="Ben David, Amichai" userId="61db3613-8e7d-462d-ad89-c92cdcbd783e" providerId="ADAL" clId="{8D55D398-8DD5-4120-BD30-98EDFB6F6DE5}" dt="2021-11-17T18:10:05.540" v="1193" actId="47"/>
        <pc:sldMkLst>
          <pc:docMk/>
          <pc:sldMk cId="3663495684" sldId="331"/>
        </pc:sldMkLst>
        <pc:spChg chg="add mod">
          <ac:chgData name="Ben David, Amichai" userId="61db3613-8e7d-462d-ad89-c92cdcbd783e" providerId="ADAL" clId="{8D55D398-8DD5-4120-BD30-98EDFB6F6DE5}" dt="2021-11-17T18:10:00.078" v="1192"/>
          <ac:spMkLst>
            <pc:docMk/>
            <pc:sldMk cId="3663495684" sldId="331"/>
            <ac:spMk id="14" creationId="{E14C2872-0B02-463E-8E6B-7DF89C1FD1C0}"/>
          </ac:spMkLst>
        </pc:spChg>
      </pc:sldChg>
      <pc:sldChg chg="addSp delSp modSp add mod">
        <pc:chgData name="Ben David, Amichai" userId="61db3613-8e7d-462d-ad89-c92cdcbd783e" providerId="ADAL" clId="{8D55D398-8DD5-4120-BD30-98EDFB6F6DE5}" dt="2021-11-17T19:10:59.933" v="3403" actId="1076"/>
        <pc:sldMkLst>
          <pc:docMk/>
          <pc:sldMk cId="2087987277" sldId="332"/>
        </pc:sldMkLst>
        <pc:spChg chg="add mod">
          <ac:chgData name="Ben David, Amichai" userId="61db3613-8e7d-462d-ad89-c92cdcbd783e" providerId="ADAL" clId="{8D55D398-8DD5-4120-BD30-98EDFB6F6DE5}" dt="2021-11-17T19:10:59.933" v="3403" actId="1076"/>
          <ac:spMkLst>
            <pc:docMk/>
            <pc:sldMk cId="2087987277" sldId="332"/>
            <ac:spMk id="6" creationId="{694A0ADD-938E-4CD3-A5FE-E75F616D3F45}"/>
          </ac:spMkLst>
        </pc:spChg>
        <pc:spChg chg="del">
          <ac:chgData name="Ben David, Amichai" userId="61db3613-8e7d-462d-ad89-c92cdcbd783e" providerId="ADAL" clId="{8D55D398-8DD5-4120-BD30-98EDFB6F6DE5}" dt="2021-11-17T18:14:57.975" v="1375" actId="478"/>
          <ac:spMkLst>
            <pc:docMk/>
            <pc:sldMk cId="2087987277" sldId="332"/>
            <ac:spMk id="16" creationId="{0C184D76-375C-499B-9DAD-D71E847BF40E}"/>
          </ac:spMkLst>
        </pc:spChg>
        <pc:picChg chg="add mod">
          <ac:chgData name="Ben David, Amichai" userId="61db3613-8e7d-462d-ad89-c92cdcbd783e" providerId="ADAL" clId="{8D55D398-8DD5-4120-BD30-98EDFB6F6DE5}" dt="2021-11-17T19:07:31.981" v="3286" actId="14100"/>
          <ac:picMkLst>
            <pc:docMk/>
            <pc:sldMk cId="2087987277" sldId="332"/>
            <ac:picMk id="5" creationId="{DDC62301-8F5D-4D98-B57B-212F22F259F4}"/>
          </ac:picMkLst>
        </pc:picChg>
      </pc:sldChg>
      <pc:sldChg chg="addSp delSp modSp add mod">
        <pc:chgData name="Ben David, Amichai" userId="61db3613-8e7d-462d-ad89-c92cdcbd783e" providerId="ADAL" clId="{8D55D398-8DD5-4120-BD30-98EDFB6F6DE5}" dt="2021-11-17T19:22:08.787" v="3647" actId="1076"/>
        <pc:sldMkLst>
          <pc:docMk/>
          <pc:sldMk cId="520129099" sldId="333"/>
        </pc:sldMkLst>
        <pc:spChg chg="mod">
          <ac:chgData name="Ben David, Amichai" userId="61db3613-8e7d-462d-ad89-c92cdcbd783e" providerId="ADAL" clId="{8D55D398-8DD5-4120-BD30-98EDFB6F6DE5}" dt="2021-11-17T18:29:14.039" v="1661" actId="20577"/>
          <ac:spMkLst>
            <pc:docMk/>
            <pc:sldMk cId="520129099" sldId="333"/>
            <ac:spMk id="2" creationId="{6293F1AD-E1BD-40D4-9214-455EFE43851C}"/>
          </ac:spMkLst>
        </pc:spChg>
        <pc:spChg chg="add mod">
          <ac:chgData name="Ben David, Amichai" userId="61db3613-8e7d-462d-ad89-c92cdcbd783e" providerId="ADAL" clId="{8D55D398-8DD5-4120-BD30-98EDFB6F6DE5}" dt="2021-11-17T19:22:08.787" v="3647" actId="1076"/>
          <ac:spMkLst>
            <pc:docMk/>
            <pc:sldMk cId="520129099" sldId="333"/>
            <ac:spMk id="7" creationId="{CEDCB456-D5E9-4ED3-9EC7-4CB5EF4B1BAB}"/>
          </ac:spMkLst>
        </pc:spChg>
        <pc:spChg chg="mod">
          <ac:chgData name="Ben David, Amichai" userId="61db3613-8e7d-462d-ad89-c92cdcbd783e" providerId="ADAL" clId="{8D55D398-8DD5-4120-BD30-98EDFB6F6DE5}" dt="2021-11-17T18:17:47.108" v="1383" actId="1038"/>
          <ac:spMkLst>
            <pc:docMk/>
            <pc:sldMk cId="520129099" sldId="333"/>
            <ac:spMk id="9" creationId="{12553B1C-02EF-41C3-9B8A-C9433A2630F7}"/>
          </ac:spMkLst>
        </pc:spChg>
        <pc:picChg chg="add mod">
          <ac:chgData name="Ben David, Amichai" userId="61db3613-8e7d-462d-ad89-c92cdcbd783e" providerId="ADAL" clId="{8D55D398-8DD5-4120-BD30-98EDFB6F6DE5}" dt="2021-11-17T19:10:20.337" v="3400" actId="14100"/>
          <ac:picMkLst>
            <pc:docMk/>
            <pc:sldMk cId="520129099" sldId="333"/>
            <ac:picMk id="3" creationId="{8CD06F5C-BCA3-487F-8E10-57E8653870CB}"/>
          </ac:picMkLst>
        </pc:picChg>
        <pc:picChg chg="add del mod">
          <ac:chgData name="Ben David, Amichai" userId="61db3613-8e7d-462d-ad89-c92cdcbd783e" providerId="ADAL" clId="{8D55D398-8DD5-4120-BD30-98EDFB6F6DE5}" dt="2021-11-17T18:21:03.852" v="1443"/>
          <ac:picMkLst>
            <pc:docMk/>
            <pc:sldMk cId="520129099" sldId="333"/>
            <ac:picMk id="4" creationId="{E97F9093-71ED-4AFD-9C0C-6D9E1B4DEC99}"/>
          </ac:picMkLst>
        </pc:picChg>
        <pc:picChg chg="del">
          <ac:chgData name="Ben David, Amichai" userId="61db3613-8e7d-462d-ad89-c92cdcbd783e" providerId="ADAL" clId="{8D55D398-8DD5-4120-BD30-98EDFB6F6DE5}" dt="2021-11-17T18:17:44.336" v="1381" actId="478"/>
          <ac:picMkLst>
            <pc:docMk/>
            <pc:sldMk cId="520129099" sldId="333"/>
            <ac:picMk id="5" creationId="{DDC62301-8F5D-4D98-B57B-212F22F259F4}"/>
          </ac:picMkLst>
        </pc:picChg>
      </pc:sldChg>
      <pc:sldChg chg="addSp delSp modSp add mod ord">
        <pc:chgData name="Ben David, Amichai" userId="61db3613-8e7d-462d-ad89-c92cdcbd783e" providerId="ADAL" clId="{8D55D398-8DD5-4120-BD30-98EDFB6F6DE5}" dt="2021-11-17T19:21:43.958" v="3646" actId="313"/>
        <pc:sldMkLst>
          <pc:docMk/>
          <pc:sldMk cId="2210165850" sldId="334"/>
        </pc:sldMkLst>
        <pc:spChg chg="mod">
          <ac:chgData name="Ben David, Amichai" userId="61db3613-8e7d-462d-ad89-c92cdcbd783e" providerId="ADAL" clId="{8D55D398-8DD5-4120-BD30-98EDFB6F6DE5}" dt="2021-11-17T18:25:04.328" v="1551" actId="20577"/>
          <ac:spMkLst>
            <pc:docMk/>
            <pc:sldMk cId="2210165850" sldId="334"/>
            <ac:spMk id="2" creationId="{6293F1AD-E1BD-40D4-9214-455EFE43851C}"/>
          </ac:spMkLst>
        </pc:spChg>
        <pc:spChg chg="add mod">
          <ac:chgData name="Ben David, Amichai" userId="61db3613-8e7d-462d-ad89-c92cdcbd783e" providerId="ADAL" clId="{8D55D398-8DD5-4120-BD30-98EDFB6F6DE5}" dt="2021-11-17T19:21:43.958" v="3646" actId="313"/>
          <ac:spMkLst>
            <pc:docMk/>
            <pc:sldMk cId="2210165850" sldId="334"/>
            <ac:spMk id="12" creationId="{5D88A9F4-009D-42F8-9A46-C5EB099EEDEB}"/>
          </ac:spMkLst>
        </pc:spChg>
        <pc:picChg chg="del">
          <ac:chgData name="Ben David, Amichai" userId="61db3613-8e7d-462d-ad89-c92cdcbd783e" providerId="ADAL" clId="{8D55D398-8DD5-4120-BD30-98EDFB6F6DE5}" dt="2021-11-17T18:21:12.281" v="1448" actId="478"/>
          <ac:picMkLst>
            <pc:docMk/>
            <pc:sldMk cId="2210165850" sldId="334"/>
            <ac:picMk id="3" creationId="{8CD06F5C-BCA3-487F-8E10-57E8653870CB}"/>
          </ac:picMkLst>
        </pc:picChg>
        <pc:picChg chg="add mod">
          <ac:chgData name="Ben David, Amichai" userId="61db3613-8e7d-462d-ad89-c92cdcbd783e" providerId="ADAL" clId="{8D55D398-8DD5-4120-BD30-98EDFB6F6DE5}" dt="2021-11-17T19:13:49.974" v="3460" actId="1036"/>
          <ac:picMkLst>
            <pc:docMk/>
            <pc:sldMk cId="2210165850" sldId="334"/>
            <ac:picMk id="4" creationId="{D502085E-3A43-4D56-B15E-6A0D587D0E9B}"/>
          </ac:picMkLst>
        </pc:picChg>
        <pc:picChg chg="add mod">
          <ac:chgData name="Ben David, Amichai" userId="61db3613-8e7d-462d-ad89-c92cdcbd783e" providerId="ADAL" clId="{8D55D398-8DD5-4120-BD30-98EDFB6F6DE5}" dt="2021-11-17T19:13:49.974" v="3460" actId="1036"/>
          <ac:picMkLst>
            <pc:docMk/>
            <pc:sldMk cId="2210165850" sldId="334"/>
            <ac:picMk id="5" creationId="{A3B1A4E4-B5E9-4099-B910-49D9D82A9A48}"/>
          </ac:picMkLst>
        </pc:picChg>
        <pc:cxnChg chg="add del mod">
          <ac:chgData name="Ben David, Amichai" userId="61db3613-8e7d-462d-ad89-c92cdcbd783e" providerId="ADAL" clId="{8D55D398-8DD5-4120-BD30-98EDFB6F6DE5}" dt="2021-11-17T18:30:12.097" v="1677" actId="478"/>
          <ac:cxnSpMkLst>
            <pc:docMk/>
            <pc:sldMk cId="2210165850" sldId="334"/>
            <ac:cxnSpMk id="7" creationId="{CC49CACE-542B-4CAC-A03D-E21A74FD6F6E}"/>
          </ac:cxnSpMkLst>
        </pc:cxnChg>
      </pc:sldChg>
      <pc:sldChg chg="addSp delSp modSp add mod">
        <pc:chgData name="Ben David, Amichai" userId="61db3613-8e7d-462d-ad89-c92cdcbd783e" providerId="ADAL" clId="{8D55D398-8DD5-4120-BD30-98EDFB6F6DE5}" dt="2021-11-17T18:40:00.452" v="2152" actId="20577"/>
        <pc:sldMkLst>
          <pc:docMk/>
          <pc:sldMk cId="2683603080" sldId="335"/>
        </pc:sldMkLst>
        <pc:spChg chg="add mod">
          <ac:chgData name="Ben David, Amichai" userId="61db3613-8e7d-462d-ad89-c92cdcbd783e" providerId="ADAL" clId="{8D55D398-8DD5-4120-BD30-98EDFB6F6DE5}" dt="2021-11-17T18:40:00.452" v="2152" actId="20577"/>
          <ac:spMkLst>
            <pc:docMk/>
            <pc:sldMk cId="2683603080" sldId="335"/>
            <ac:spMk id="6" creationId="{F9835E61-672D-4AFA-B4A2-9ABB89950517}"/>
          </ac:spMkLst>
        </pc:spChg>
        <pc:spChg chg="add mod">
          <ac:chgData name="Ben David, Amichai" userId="61db3613-8e7d-462d-ad89-c92cdcbd783e" providerId="ADAL" clId="{8D55D398-8DD5-4120-BD30-98EDFB6F6DE5}" dt="2021-11-17T18:36:41.578" v="2034"/>
          <ac:spMkLst>
            <pc:docMk/>
            <pc:sldMk cId="2683603080" sldId="335"/>
            <ac:spMk id="7" creationId="{5D0C1590-040C-4579-B945-4CCB8DEF55DA}"/>
          </ac:spMkLst>
        </pc:spChg>
        <pc:spChg chg="del">
          <ac:chgData name="Ben David, Amichai" userId="61db3613-8e7d-462d-ad89-c92cdcbd783e" providerId="ADAL" clId="{8D55D398-8DD5-4120-BD30-98EDFB6F6DE5}" dt="2021-11-17T18:36:37.099" v="2033" actId="478"/>
          <ac:spMkLst>
            <pc:docMk/>
            <pc:sldMk cId="2683603080" sldId="335"/>
            <ac:spMk id="19" creationId="{52923215-CABE-4D0C-B78B-12A9F1BE1BB3}"/>
          </ac:spMkLst>
        </pc:spChg>
        <pc:spChg chg="del">
          <ac:chgData name="Ben David, Amichai" userId="61db3613-8e7d-462d-ad89-c92cdcbd783e" providerId="ADAL" clId="{8D55D398-8DD5-4120-BD30-98EDFB6F6DE5}" dt="2021-11-17T18:35:12.917" v="1972" actId="478"/>
          <ac:spMkLst>
            <pc:docMk/>
            <pc:sldMk cId="2683603080" sldId="335"/>
            <ac:spMk id="20" creationId="{A51C4C0A-CF86-4FB8-898F-6F1D47C8FCE5}"/>
          </ac:spMkLst>
        </pc:spChg>
        <pc:picChg chg="add mod">
          <ac:chgData name="Ben David, Amichai" userId="61db3613-8e7d-462d-ad89-c92cdcbd783e" providerId="ADAL" clId="{8D55D398-8DD5-4120-BD30-98EDFB6F6DE5}" dt="2021-11-17T18:36:10.489" v="2026" actId="14100"/>
          <ac:picMkLst>
            <pc:docMk/>
            <pc:sldMk cId="2683603080" sldId="335"/>
            <ac:picMk id="3" creationId="{784E8C1F-7008-4CA8-B1F7-A75E33BBBCFF}"/>
          </ac:picMkLst>
        </pc:picChg>
      </pc:sldChg>
      <pc:sldChg chg="modSp add mod">
        <pc:chgData name="Ben David, Amichai" userId="61db3613-8e7d-462d-ad89-c92cdcbd783e" providerId="ADAL" clId="{8D55D398-8DD5-4120-BD30-98EDFB6F6DE5}" dt="2021-11-17T19:27:14.243" v="3691" actId="14100"/>
        <pc:sldMkLst>
          <pc:docMk/>
          <pc:sldMk cId="3100320434" sldId="336"/>
        </pc:sldMkLst>
        <pc:spChg chg="mod">
          <ac:chgData name="Ben David, Amichai" userId="61db3613-8e7d-462d-ad89-c92cdcbd783e" providerId="ADAL" clId="{8D55D398-8DD5-4120-BD30-98EDFB6F6DE5}" dt="2021-11-17T18:58:50.023" v="2907"/>
          <ac:spMkLst>
            <pc:docMk/>
            <pc:sldMk cId="3100320434" sldId="336"/>
            <ac:spMk id="2" creationId="{6293F1AD-E1BD-40D4-9214-455EFE43851C}"/>
          </ac:spMkLst>
        </pc:spChg>
        <pc:spChg chg="mod">
          <ac:chgData name="Ben David, Amichai" userId="61db3613-8e7d-462d-ad89-c92cdcbd783e" providerId="ADAL" clId="{8D55D398-8DD5-4120-BD30-98EDFB6F6DE5}" dt="2021-11-17T19:27:14.243" v="3691" actId="14100"/>
          <ac:spMkLst>
            <pc:docMk/>
            <pc:sldMk cId="3100320434" sldId="336"/>
            <ac:spMk id="48" creationId="{CED8AA82-2B07-458D-86E5-3049FE508099}"/>
          </ac:spMkLst>
        </pc:spChg>
      </pc:sldChg>
      <pc:sldChg chg="addSp delSp modSp add mod ord">
        <pc:chgData name="Ben David, Amichai" userId="61db3613-8e7d-462d-ad89-c92cdcbd783e" providerId="ADAL" clId="{8D55D398-8DD5-4120-BD30-98EDFB6F6DE5}" dt="2021-11-17T18:59:43.373" v="2966" actId="1076"/>
        <pc:sldMkLst>
          <pc:docMk/>
          <pc:sldMk cId="2386680039" sldId="337"/>
        </pc:sldMkLst>
        <pc:spChg chg="mod">
          <ac:chgData name="Ben David, Amichai" userId="61db3613-8e7d-462d-ad89-c92cdcbd783e" providerId="ADAL" clId="{8D55D398-8DD5-4120-BD30-98EDFB6F6DE5}" dt="2021-11-17T18:58:38.136" v="2905" actId="20577"/>
          <ac:spMkLst>
            <pc:docMk/>
            <pc:sldMk cId="2386680039" sldId="337"/>
            <ac:spMk id="2" creationId="{6293F1AD-E1BD-40D4-9214-455EFE43851C}"/>
          </ac:spMkLst>
        </pc:spChg>
        <pc:spChg chg="add del mod">
          <ac:chgData name="Ben David, Amichai" userId="61db3613-8e7d-462d-ad89-c92cdcbd783e" providerId="ADAL" clId="{8D55D398-8DD5-4120-BD30-98EDFB6F6DE5}" dt="2021-11-17T18:59:20.031" v="2955" actId="478"/>
          <ac:spMkLst>
            <pc:docMk/>
            <pc:sldMk cId="2386680039" sldId="337"/>
            <ac:spMk id="7" creationId="{777740F1-0065-47F3-830D-ACE80882DEE1}"/>
          </ac:spMkLst>
        </pc:spChg>
        <pc:spChg chg="add mod">
          <ac:chgData name="Ben David, Amichai" userId="61db3613-8e7d-462d-ad89-c92cdcbd783e" providerId="ADAL" clId="{8D55D398-8DD5-4120-BD30-98EDFB6F6DE5}" dt="2021-11-17T18:59:39.203" v="2964" actId="20577"/>
          <ac:spMkLst>
            <pc:docMk/>
            <pc:sldMk cId="2386680039" sldId="337"/>
            <ac:spMk id="10" creationId="{95029B96-557B-49B4-8D44-EC0E0D6CB17C}"/>
          </ac:spMkLst>
        </pc:spChg>
        <pc:spChg chg="del mod">
          <ac:chgData name="Ben David, Amichai" userId="61db3613-8e7d-462d-ad89-c92cdcbd783e" providerId="ADAL" clId="{8D55D398-8DD5-4120-BD30-98EDFB6F6DE5}" dt="2021-11-17T18:59:18.598" v="2954" actId="478"/>
          <ac:spMkLst>
            <pc:docMk/>
            <pc:sldMk cId="2386680039" sldId="337"/>
            <ac:spMk id="48" creationId="{CED8AA82-2B07-458D-86E5-3049FE508099}"/>
          </ac:spMkLst>
        </pc:spChg>
        <pc:picChg chg="del">
          <ac:chgData name="Ben David, Amichai" userId="61db3613-8e7d-462d-ad89-c92cdcbd783e" providerId="ADAL" clId="{8D55D398-8DD5-4120-BD30-98EDFB6F6DE5}" dt="2021-11-17T18:49:47.002" v="2685" actId="478"/>
          <ac:picMkLst>
            <pc:docMk/>
            <pc:sldMk cId="2386680039" sldId="337"/>
            <ac:picMk id="3" creationId="{8746424F-29BF-448F-90C1-F078FFBD7D6B}"/>
          </ac:picMkLst>
        </pc:picChg>
        <pc:picChg chg="mod">
          <ac:chgData name="Ben David, Amichai" userId="61db3613-8e7d-462d-ad89-c92cdcbd783e" providerId="ADAL" clId="{8D55D398-8DD5-4120-BD30-98EDFB6F6DE5}" dt="2021-11-17T18:59:42.108" v="2965" actId="1076"/>
          <ac:picMkLst>
            <pc:docMk/>
            <pc:sldMk cId="2386680039" sldId="337"/>
            <ac:picMk id="4" creationId="{EC59E098-E008-4CDE-9DE5-0515D4BD031D}"/>
          </ac:picMkLst>
        </pc:picChg>
        <pc:picChg chg="mod">
          <ac:chgData name="Ben David, Amichai" userId="61db3613-8e7d-462d-ad89-c92cdcbd783e" providerId="ADAL" clId="{8D55D398-8DD5-4120-BD30-98EDFB6F6DE5}" dt="2021-11-17T18:59:43.373" v="2966" actId="1076"/>
          <ac:picMkLst>
            <pc:docMk/>
            <pc:sldMk cId="2386680039" sldId="337"/>
            <ac:picMk id="5" creationId="{6FE45D85-3719-43AC-A110-1886B13DDDE1}"/>
          </ac:picMkLst>
        </pc:picChg>
      </pc:sldChg>
      <pc:sldChg chg="modSp add mod">
        <pc:chgData name="Ben David, Amichai" userId="61db3613-8e7d-462d-ad89-c92cdcbd783e" providerId="ADAL" clId="{8D55D398-8DD5-4120-BD30-98EDFB6F6DE5}" dt="2021-11-17T19:10:53.215" v="3402" actId="1076"/>
        <pc:sldMkLst>
          <pc:docMk/>
          <pc:sldMk cId="712908516" sldId="338"/>
        </pc:sldMkLst>
        <pc:spChg chg="mod">
          <ac:chgData name="Ben David, Amichai" userId="61db3613-8e7d-462d-ad89-c92cdcbd783e" providerId="ADAL" clId="{8D55D398-8DD5-4120-BD30-98EDFB6F6DE5}" dt="2021-11-17T19:10:53.215" v="3402" actId="1076"/>
          <ac:spMkLst>
            <pc:docMk/>
            <pc:sldMk cId="712908516" sldId="338"/>
            <ac:spMk id="16" creationId="{0C184D76-375C-499B-9DAD-D71E847BF40E}"/>
          </ac:spMkLst>
        </pc:spChg>
      </pc:sldChg>
      <pc:sldChg chg="addSp delSp modSp add mod">
        <pc:chgData name="Ben David, Amichai" userId="61db3613-8e7d-462d-ad89-c92cdcbd783e" providerId="ADAL" clId="{8D55D398-8DD5-4120-BD30-98EDFB6F6DE5}" dt="2021-11-17T19:14:45.254" v="3535" actId="20577"/>
        <pc:sldMkLst>
          <pc:docMk/>
          <pc:sldMk cId="3120240977" sldId="339"/>
        </pc:sldMkLst>
        <pc:spChg chg="add mod">
          <ac:chgData name="Ben David, Amichai" userId="61db3613-8e7d-462d-ad89-c92cdcbd783e" providerId="ADAL" clId="{8D55D398-8DD5-4120-BD30-98EDFB6F6DE5}" dt="2021-11-17T19:14:16.697" v="3464" actId="1076"/>
          <ac:spMkLst>
            <pc:docMk/>
            <pc:sldMk cId="3120240977" sldId="339"/>
            <ac:spMk id="3" creationId="{9F0DC441-7954-4270-85F6-21099458188F}"/>
          </ac:spMkLst>
        </pc:spChg>
        <pc:spChg chg="add mod">
          <ac:chgData name="Ben David, Amichai" userId="61db3613-8e7d-462d-ad89-c92cdcbd783e" providerId="ADAL" clId="{8D55D398-8DD5-4120-BD30-98EDFB6F6DE5}" dt="2021-11-17T19:14:45.254" v="3535" actId="20577"/>
          <ac:spMkLst>
            <pc:docMk/>
            <pc:sldMk cId="3120240977" sldId="339"/>
            <ac:spMk id="10" creationId="{68B77014-3F28-47B7-8865-A4D80EBB008C}"/>
          </ac:spMkLst>
        </pc:spChg>
        <pc:picChg chg="del">
          <ac:chgData name="Ben David, Amichai" userId="61db3613-8e7d-462d-ad89-c92cdcbd783e" providerId="ADAL" clId="{8D55D398-8DD5-4120-BD30-98EDFB6F6DE5}" dt="2021-11-17T19:14:05.974" v="3461" actId="478"/>
          <ac:picMkLst>
            <pc:docMk/>
            <pc:sldMk cId="3120240977" sldId="339"/>
            <ac:picMk id="4" creationId="{D502085E-3A43-4D56-B15E-6A0D587D0E9B}"/>
          </ac:picMkLst>
        </pc:picChg>
        <pc:picChg chg="del">
          <ac:chgData name="Ben David, Amichai" userId="61db3613-8e7d-462d-ad89-c92cdcbd783e" providerId="ADAL" clId="{8D55D398-8DD5-4120-BD30-98EDFB6F6DE5}" dt="2021-11-17T19:14:05.974" v="3461" actId="478"/>
          <ac:picMkLst>
            <pc:docMk/>
            <pc:sldMk cId="3120240977" sldId="339"/>
            <ac:picMk id="5" creationId="{A3B1A4E4-B5E9-4099-B910-49D9D82A9A48}"/>
          </ac:picMkLst>
        </pc:picChg>
        <pc:picChg chg="add mod ord">
          <ac:chgData name="Ben David, Amichai" userId="61db3613-8e7d-462d-ad89-c92cdcbd783e" providerId="ADAL" clId="{8D55D398-8DD5-4120-BD30-98EDFB6F6DE5}" dt="2021-11-17T19:14:13.298" v="3463" actId="167"/>
          <ac:picMkLst>
            <pc:docMk/>
            <pc:sldMk cId="3120240977" sldId="339"/>
            <ac:picMk id="7" creationId="{2D8B6908-743C-464F-A553-3BBA5C9A142D}"/>
          </ac:picMkLst>
        </pc:picChg>
        <pc:picChg chg="add mod ord">
          <ac:chgData name="Ben David, Amichai" userId="61db3613-8e7d-462d-ad89-c92cdcbd783e" providerId="ADAL" clId="{8D55D398-8DD5-4120-BD30-98EDFB6F6DE5}" dt="2021-11-17T19:14:13.298" v="3463" actId="167"/>
          <ac:picMkLst>
            <pc:docMk/>
            <pc:sldMk cId="3120240977" sldId="339"/>
            <ac:picMk id="8" creationId="{4C6C54AF-2793-4D67-9B21-72492F52B9C5}"/>
          </ac:picMkLst>
        </pc:picChg>
      </pc:sldChg>
      <pc:sldMasterChg chg="addSp delSp modSp mod modSldLayout">
        <pc:chgData name="Ben David, Amichai" userId="61db3613-8e7d-462d-ad89-c92cdcbd783e" providerId="ADAL" clId="{8D55D398-8DD5-4120-BD30-98EDFB6F6DE5}" dt="2021-11-17T19:12:28.794" v="3417"/>
        <pc:sldMasterMkLst>
          <pc:docMk/>
          <pc:sldMasterMk cId="152409852" sldId="2147483696"/>
        </pc:sldMasterMkLst>
        <pc:spChg chg="del">
          <ac:chgData name="Ben David, Amichai" userId="61db3613-8e7d-462d-ad89-c92cdcbd783e" providerId="ADAL" clId="{8D55D398-8DD5-4120-BD30-98EDFB6F6DE5}" dt="2021-11-17T17:39:53.121" v="344" actId="21"/>
          <ac:spMkLst>
            <pc:docMk/>
            <pc:sldMasterMk cId="152409852" sldId="2147483696"/>
            <ac:spMk id="4" creationId="{00000000-0000-0000-0000-000000000000}"/>
          </ac:spMkLst>
        </pc:spChg>
        <pc:spChg chg="del">
          <ac:chgData name="Ben David, Amichai" userId="61db3613-8e7d-462d-ad89-c92cdcbd783e" providerId="ADAL" clId="{8D55D398-8DD5-4120-BD30-98EDFB6F6DE5}" dt="2021-11-17T17:39:53.121" v="344" actId="21"/>
          <ac:spMkLst>
            <pc:docMk/>
            <pc:sldMasterMk cId="152409852" sldId="2147483696"/>
            <ac:spMk id="5" creationId="{00000000-0000-0000-0000-000000000000}"/>
          </ac:spMkLst>
        </pc:spChg>
        <pc:spChg chg="add del mod">
          <ac:chgData name="Ben David, Amichai" userId="61db3613-8e7d-462d-ad89-c92cdcbd783e" providerId="ADAL" clId="{8D55D398-8DD5-4120-BD30-98EDFB6F6DE5}" dt="2021-11-17T17:39:53.121" v="344" actId="21"/>
          <ac:spMkLst>
            <pc:docMk/>
            <pc:sldMasterMk cId="152409852" sldId="2147483696"/>
            <ac:spMk id="13" creationId="{2F03FFDD-7F62-43E6-A56D-D0E6C3D3BD60}"/>
          </ac:spMkLst>
        </pc:spChg>
        <pc:spChg chg="add del mod">
          <ac:chgData name="Ben David, Amichai" userId="61db3613-8e7d-462d-ad89-c92cdcbd783e" providerId="ADAL" clId="{8D55D398-8DD5-4120-BD30-98EDFB6F6DE5}" dt="2021-11-17T17:39:53.121" v="344" actId="21"/>
          <ac:spMkLst>
            <pc:docMk/>
            <pc:sldMasterMk cId="152409852" sldId="2147483696"/>
            <ac:spMk id="15" creationId="{464B9D11-7F7C-448D-80A0-56D6FC7F0909}"/>
          </ac:spMkLst>
        </pc:spChg>
        <pc:spChg chg="del">
          <ac:chgData name="Ben David, Amichai" userId="61db3613-8e7d-462d-ad89-c92cdcbd783e" providerId="ADAL" clId="{8D55D398-8DD5-4120-BD30-98EDFB6F6DE5}" dt="2021-11-17T17:39:56.579" v="346" actId="478"/>
          <ac:spMkLst>
            <pc:docMk/>
            <pc:sldMasterMk cId="152409852" sldId="2147483696"/>
            <ac:spMk id="16" creationId="{00000000-0000-0000-0000-000000000000}"/>
          </ac:spMkLst>
        </pc:spChg>
        <pc:spChg chg="add del mod">
          <ac:chgData name="Ben David, Amichai" userId="61db3613-8e7d-462d-ad89-c92cdcbd783e" providerId="ADAL" clId="{8D55D398-8DD5-4120-BD30-98EDFB6F6DE5}" dt="2021-11-17T17:39:53.121" v="344" actId="21"/>
          <ac:spMkLst>
            <pc:docMk/>
            <pc:sldMasterMk cId="152409852" sldId="2147483696"/>
            <ac:spMk id="17" creationId="{1D2C599E-82C0-41C0-BA8D-B3AF3B360BF4}"/>
          </ac:spMkLst>
        </pc:spChg>
        <pc:spChg chg="add del mod">
          <ac:chgData name="Ben David, Amichai" userId="61db3613-8e7d-462d-ad89-c92cdcbd783e" providerId="ADAL" clId="{8D55D398-8DD5-4120-BD30-98EDFB6F6DE5}" dt="2021-11-17T17:39:53.121" v="344" actId="21"/>
          <ac:spMkLst>
            <pc:docMk/>
            <pc:sldMasterMk cId="152409852" sldId="2147483696"/>
            <ac:spMk id="18" creationId="{2104AAC0-23EC-4796-976C-37EBCB4A8EDB}"/>
          </ac:spMkLst>
        </pc:spChg>
        <pc:spChg chg="add del mod">
          <ac:chgData name="Ben David, Amichai" userId="61db3613-8e7d-462d-ad89-c92cdcbd783e" providerId="ADAL" clId="{8D55D398-8DD5-4120-BD30-98EDFB6F6DE5}" dt="2021-11-17T17:39:53.121" v="344" actId="21"/>
          <ac:spMkLst>
            <pc:docMk/>
            <pc:sldMasterMk cId="152409852" sldId="2147483696"/>
            <ac:spMk id="19" creationId="{0039DFB9-69F6-4D6F-8809-65BB9CB9EAB4}"/>
          </ac:spMkLst>
        </pc:spChg>
        <pc:spChg chg="add del mod">
          <ac:chgData name="Ben David, Amichai" userId="61db3613-8e7d-462d-ad89-c92cdcbd783e" providerId="ADAL" clId="{8D55D398-8DD5-4120-BD30-98EDFB6F6DE5}" dt="2021-11-17T17:39:53.121" v="344" actId="21"/>
          <ac:spMkLst>
            <pc:docMk/>
            <pc:sldMasterMk cId="152409852" sldId="2147483696"/>
            <ac:spMk id="20" creationId="{84A9FA42-1574-4E42-B2B9-B753B94C0031}"/>
          </ac:spMkLst>
        </pc:spChg>
        <pc:spChg chg="add del mod">
          <ac:chgData name="Ben David, Amichai" userId="61db3613-8e7d-462d-ad89-c92cdcbd783e" providerId="ADAL" clId="{8D55D398-8DD5-4120-BD30-98EDFB6F6DE5}" dt="2021-11-17T17:39:53.121" v="344" actId="21"/>
          <ac:spMkLst>
            <pc:docMk/>
            <pc:sldMasterMk cId="152409852" sldId="2147483696"/>
            <ac:spMk id="21" creationId="{09B464B9-D17C-4865-A43E-29617C6FA43F}"/>
          </ac:spMkLst>
        </pc:spChg>
        <pc:spChg chg="add del mod">
          <ac:chgData name="Ben David, Amichai" userId="61db3613-8e7d-462d-ad89-c92cdcbd783e" providerId="ADAL" clId="{8D55D398-8DD5-4120-BD30-98EDFB6F6DE5}" dt="2021-11-17T17:39:53.121" v="344" actId="21"/>
          <ac:spMkLst>
            <pc:docMk/>
            <pc:sldMasterMk cId="152409852" sldId="2147483696"/>
            <ac:spMk id="22" creationId="{95733149-FCEC-4503-BBA4-98CDC5F734C6}"/>
          </ac:spMkLst>
        </pc:spChg>
        <pc:spChg chg="add del mod">
          <ac:chgData name="Ben David, Amichai" userId="61db3613-8e7d-462d-ad89-c92cdcbd783e" providerId="ADAL" clId="{8D55D398-8DD5-4120-BD30-98EDFB6F6DE5}" dt="2021-11-17T17:39:53.121" v="344" actId="21"/>
          <ac:spMkLst>
            <pc:docMk/>
            <pc:sldMasterMk cId="152409852" sldId="2147483696"/>
            <ac:spMk id="23" creationId="{EA05BC32-B109-4A68-A343-E0C673E47AAF}"/>
          </ac:spMkLst>
        </pc:spChg>
        <pc:spChg chg="add del mod">
          <ac:chgData name="Ben David, Amichai" userId="61db3613-8e7d-462d-ad89-c92cdcbd783e" providerId="ADAL" clId="{8D55D398-8DD5-4120-BD30-98EDFB6F6DE5}" dt="2021-11-17T17:39:53.121" v="344" actId="21"/>
          <ac:spMkLst>
            <pc:docMk/>
            <pc:sldMasterMk cId="152409852" sldId="2147483696"/>
            <ac:spMk id="24" creationId="{92091A7D-B90A-441C-98FA-89189ABFD762}"/>
          </ac:spMkLst>
        </pc:spChg>
        <pc:spChg chg="add del mod">
          <ac:chgData name="Ben David, Amichai" userId="61db3613-8e7d-462d-ad89-c92cdcbd783e" providerId="ADAL" clId="{8D55D398-8DD5-4120-BD30-98EDFB6F6DE5}" dt="2021-11-17T17:39:53.121" v="344" actId="21"/>
          <ac:spMkLst>
            <pc:docMk/>
            <pc:sldMasterMk cId="152409852" sldId="2147483696"/>
            <ac:spMk id="25" creationId="{A2A1625D-0858-4C50-AE77-4FC7B44689C7}"/>
          </ac:spMkLst>
        </pc:spChg>
        <pc:spChg chg="add del mod">
          <ac:chgData name="Ben David, Amichai" userId="61db3613-8e7d-462d-ad89-c92cdcbd783e" providerId="ADAL" clId="{8D55D398-8DD5-4120-BD30-98EDFB6F6DE5}" dt="2021-11-17T17:39:53.121" v="344" actId="21"/>
          <ac:spMkLst>
            <pc:docMk/>
            <pc:sldMasterMk cId="152409852" sldId="2147483696"/>
            <ac:spMk id="26" creationId="{61093366-F8BB-42DE-8611-E0F0BA6187DA}"/>
          </ac:spMkLst>
        </pc:spChg>
        <pc:spChg chg="add del mod">
          <ac:chgData name="Ben David, Amichai" userId="61db3613-8e7d-462d-ad89-c92cdcbd783e" providerId="ADAL" clId="{8D55D398-8DD5-4120-BD30-98EDFB6F6DE5}" dt="2021-11-17T17:39:53.121" v="344" actId="21"/>
          <ac:spMkLst>
            <pc:docMk/>
            <pc:sldMasterMk cId="152409852" sldId="2147483696"/>
            <ac:spMk id="27" creationId="{88ED584E-199A-4A8E-AC62-95B34313CEDC}"/>
          </ac:spMkLst>
        </pc:spChg>
        <pc:spChg chg="add del mod">
          <ac:chgData name="Ben David, Amichai" userId="61db3613-8e7d-462d-ad89-c92cdcbd783e" providerId="ADAL" clId="{8D55D398-8DD5-4120-BD30-98EDFB6F6DE5}" dt="2021-11-17T17:40:00.132" v="348" actId="478"/>
          <ac:spMkLst>
            <pc:docMk/>
            <pc:sldMasterMk cId="152409852" sldId="2147483696"/>
            <ac:spMk id="28" creationId="{7C87D3E8-F647-4856-9E49-CEF8DBD61237}"/>
          </ac:spMkLst>
        </pc:spChg>
        <pc:spChg chg="add del mod">
          <ac:chgData name="Ben David, Amichai" userId="61db3613-8e7d-462d-ad89-c92cdcbd783e" providerId="ADAL" clId="{8D55D398-8DD5-4120-BD30-98EDFB6F6DE5}" dt="2021-11-17T17:40:01.381" v="349" actId="478"/>
          <ac:spMkLst>
            <pc:docMk/>
            <pc:sldMasterMk cId="152409852" sldId="2147483696"/>
            <ac:spMk id="29" creationId="{645C67ED-7D9E-4B20-9496-58D769C1B090}"/>
          </ac:spMkLst>
        </pc:spChg>
        <pc:spChg chg="add del mod">
          <ac:chgData name="Ben David, Amichai" userId="61db3613-8e7d-462d-ad89-c92cdcbd783e" providerId="ADAL" clId="{8D55D398-8DD5-4120-BD30-98EDFB6F6DE5}" dt="2021-11-17T17:39:57.820" v="347" actId="478"/>
          <ac:spMkLst>
            <pc:docMk/>
            <pc:sldMasterMk cId="152409852" sldId="2147483696"/>
            <ac:spMk id="30" creationId="{9EAD9975-5721-4570-A949-BDD4E58DEF73}"/>
          </ac:spMkLst>
        </pc:spChg>
        <pc:spChg chg="add del mod">
          <ac:chgData name="Ben David, Amichai" userId="61db3613-8e7d-462d-ad89-c92cdcbd783e" providerId="ADAL" clId="{8D55D398-8DD5-4120-BD30-98EDFB6F6DE5}" dt="2021-11-17T18:22:08.703" v="1455" actId="478"/>
          <ac:spMkLst>
            <pc:docMk/>
            <pc:sldMasterMk cId="152409852" sldId="2147483696"/>
            <ac:spMk id="31" creationId="{E59D1CCD-AA61-4906-81B7-065F7A1E32E9}"/>
          </ac:spMkLst>
        </pc:spChg>
        <pc:spChg chg="add del mod">
          <ac:chgData name="Ben David, Amichai" userId="61db3613-8e7d-462d-ad89-c92cdcbd783e" providerId="ADAL" clId="{8D55D398-8DD5-4120-BD30-98EDFB6F6DE5}" dt="2021-11-17T18:22:08.703" v="1455" actId="478"/>
          <ac:spMkLst>
            <pc:docMk/>
            <pc:sldMasterMk cId="152409852" sldId="2147483696"/>
            <ac:spMk id="32" creationId="{1CE8A499-0C42-4BA6-85FC-16077B94F505}"/>
          </ac:spMkLst>
        </pc:spChg>
        <pc:spChg chg="add del mod">
          <ac:chgData name="Ben David, Amichai" userId="61db3613-8e7d-462d-ad89-c92cdcbd783e" providerId="ADAL" clId="{8D55D398-8DD5-4120-BD30-98EDFB6F6DE5}" dt="2021-11-17T18:22:08.703" v="1455" actId="478"/>
          <ac:spMkLst>
            <pc:docMk/>
            <pc:sldMasterMk cId="152409852" sldId="2147483696"/>
            <ac:spMk id="33" creationId="{643139BF-53A0-46A7-9DC2-F8C2DC444A12}"/>
          </ac:spMkLst>
        </pc:spChg>
        <pc:spChg chg="add del mod">
          <ac:chgData name="Ben David, Amichai" userId="61db3613-8e7d-462d-ad89-c92cdcbd783e" providerId="ADAL" clId="{8D55D398-8DD5-4120-BD30-98EDFB6F6DE5}" dt="2021-11-17T18:22:08.703" v="1455" actId="478"/>
          <ac:spMkLst>
            <pc:docMk/>
            <pc:sldMasterMk cId="152409852" sldId="2147483696"/>
            <ac:spMk id="34" creationId="{6EC7487F-327D-4FB7-9E80-710491EE772D}"/>
          </ac:spMkLst>
        </pc:spChg>
        <pc:spChg chg="add del mod">
          <ac:chgData name="Ben David, Amichai" userId="61db3613-8e7d-462d-ad89-c92cdcbd783e" providerId="ADAL" clId="{8D55D398-8DD5-4120-BD30-98EDFB6F6DE5}" dt="2021-11-17T18:22:08.703" v="1455" actId="478"/>
          <ac:spMkLst>
            <pc:docMk/>
            <pc:sldMasterMk cId="152409852" sldId="2147483696"/>
            <ac:spMk id="35" creationId="{6478D5A8-C0AE-4F11-A7CC-35AFB8CBCE6E}"/>
          </ac:spMkLst>
        </pc:spChg>
        <pc:spChg chg="add del mod">
          <ac:chgData name="Ben David, Amichai" userId="61db3613-8e7d-462d-ad89-c92cdcbd783e" providerId="ADAL" clId="{8D55D398-8DD5-4120-BD30-98EDFB6F6DE5}" dt="2021-11-17T18:22:08.703" v="1455" actId="478"/>
          <ac:spMkLst>
            <pc:docMk/>
            <pc:sldMasterMk cId="152409852" sldId="2147483696"/>
            <ac:spMk id="36" creationId="{6FA0F882-3FC0-4DC9-B2E2-0CE24DFA04D2}"/>
          </ac:spMkLst>
        </pc:spChg>
        <pc:spChg chg="add del mod">
          <ac:chgData name="Ben David, Amichai" userId="61db3613-8e7d-462d-ad89-c92cdcbd783e" providerId="ADAL" clId="{8D55D398-8DD5-4120-BD30-98EDFB6F6DE5}" dt="2021-11-17T18:22:08.703" v="1455" actId="478"/>
          <ac:spMkLst>
            <pc:docMk/>
            <pc:sldMasterMk cId="152409852" sldId="2147483696"/>
            <ac:spMk id="37" creationId="{8A6A0B19-AEF1-40F1-8E7E-5EC112CC19FA}"/>
          </ac:spMkLst>
        </pc:spChg>
        <pc:spChg chg="add del mod">
          <ac:chgData name="Ben David, Amichai" userId="61db3613-8e7d-462d-ad89-c92cdcbd783e" providerId="ADAL" clId="{8D55D398-8DD5-4120-BD30-98EDFB6F6DE5}" dt="2021-11-17T18:22:08.703" v="1455" actId="478"/>
          <ac:spMkLst>
            <pc:docMk/>
            <pc:sldMasterMk cId="152409852" sldId="2147483696"/>
            <ac:spMk id="38" creationId="{D75DF51B-60B2-4187-84A2-65D43721623B}"/>
          </ac:spMkLst>
        </pc:spChg>
        <pc:spChg chg="add del mod">
          <ac:chgData name="Ben David, Amichai" userId="61db3613-8e7d-462d-ad89-c92cdcbd783e" providerId="ADAL" clId="{8D55D398-8DD5-4120-BD30-98EDFB6F6DE5}" dt="2021-11-17T18:22:08.703" v="1455" actId="478"/>
          <ac:spMkLst>
            <pc:docMk/>
            <pc:sldMasterMk cId="152409852" sldId="2147483696"/>
            <ac:spMk id="39" creationId="{0A9708E9-697E-463D-A603-B3F7EC6F9F7D}"/>
          </ac:spMkLst>
        </pc:spChg>
        <pc:spChg chg="add del mod">
          <ac:chgData name="Ben David, Amichai" userId="61db3613-8e7d-462d-ad89-c92cdcbd783e" providerId="ADAL" clId="{8D55D398-8DD5-4120-BD30-98EDFB6F6DE5}" dt="2021-11-17T18:22:08.703" v="1455" actId="478"/>
          <ac:spMkLst>
            <pc:docMk/>
            <pc:sldMasterMk cId="152409852" sldId="2147483696"/>
            <ac:spMk id="40" creationId="{4E8775DD-71F0-4A99-A316-87B6444C3BCA}"/>
          </ac:spMkLst>
        </pc:spChg>
        <pc:spChg chg="add del mod">
          <ac:chgData name="Ben David, Amichai" userId="61db3613-8e7d-462d-ad89-c92cdcbd783e" providerId="ADAL" clId="{8D55D398-8DD5-4120-BD30-98EDFB6F6DE5}" dt="2021-11-17T18:22:08.703" v="1455" actId="478"/>
          <ac:spMkLst>
            <pc:docMk/>
            <pc:sldMasterMk cId="152409852" sldId="2147483696"/>
            <ac:spMk id="41" creationId="{E0B94A09-4545-4724-A9F7-713336E5C583}"/>
          </ac:spMkLst>
        </pc:spChg>
        <pc:spChg chg="add del mod">
          <ac:chgData name="Ben David, Amichai" userId="61db3613-8e7d-462d-ad89-c92cdcbd783e" providerId="ADAL" clId="{8D55D398-8DD5-4120-BD30-98EDFB6F6DE5}" dt="2021-11-17T18:22:08.703" v="1455" actId="478"/>
          <ac:spMkLst>
            <pc:docMk/>
            <pc:sldMasterMk cId="152409852" sldId="2147483696"/>
            <ac:spMk id="42" creationId="{B7D96442-4B37-4FEF-AD35-2C3A10E69630}"/>
          </ac:spMkLst>
        </pc:spChg>
        <pc:sldLayoutChg chg="addSp delSp modSp mod">
          <pc:chgData name="Ben David, Amichai" userId="61db3613-8e7d-462d-ad89-c92cdcbd783e" providerId="ADAL" clId="{8D55D398-8DD5-4120-BD30-98EDFB6F6DE5}" dt="2021-11-17T19:12:28.794" v="3417"/>
          <pc:sldLayoutMkLst>
            <pc:docMk/>
            <pc:sldMasterMk cId="152409852" sldId="2147483696"/>
            <pc:sldLayoutMk cId="2737251290" sldId="2147483699"/>
          </pc:sldLayoutMkLst>
          <pc:spChg chg="del mod">
            <ac:chgData name="Ben David, Amichai" userId="61db3613-8e7d-462d-ad89-c92cdcbd783e" providerId="ADAL" clId="{8D55D398-8DD5-4120-BD30-98EDFB6F6DE5}" dt="2021-11-17T17:39:45.385" v="342" actId="478"/>
            <ac:spMkLst>
              <pc:docMk/>
              <pc:sldMasterMk cId="152409852" sldId="2147483696"/>
              <pc:sldLayoutMk cId="2737251290" sldId="2147483699"/>
              <ac:spMk id="4" creationId="{00000000-0000-0000-0000-000000000000}"/>
            </ac:spMkLst>
          </pc:spChg>
          <pc:spChg chg="del">
            <ac:chgData name="Ben David, Amichai" userId="61db3613-8e7d-462d-ad89-c92cdcbd783e" providerId="ADAL" clId="{8D55D398-8DD5-4120-BD30-98EDFB6F6DE5}" dt="2021-11-17T17:39:46.502" v="343" actId="478"/>
            <ac:spMkLst>
              <pc:docMk/>
              <pc:sldMasterMk cId="152409852" sldId="2147483696"/>
              <pc:sldLayoutMk cId="2737251290" sldId="2147483699"/>
              <ac:spMk id="5" creationId="{00000000-0000-0000-0000-000000000000}"/>
            </ac:spMkLst>
          </pc:spChg>
          <pc:spChg chg="add mod">
            <ac:chgData name="Ben David, Amichai" userId="61db3613-8e7d-462d-ad89-c92cdcbd783e" providerId="ADAL" clId="{8D55D398-8DD5-4120-BD30-98EDFB6F6DE5}" dt="2021-11-17T18:22:35.167" v="1456"/>
            <ac:spMkLst>
              <pc:docMk/>
              <pc:sldMasterMk cId="152409852" sldId="2147483696"/>
              <pc:sldLayoutMk cId="2737251290" sldId="2147483699"/>
              <ac:spMk id="7" creationId="{26FF169F-1985-4219-9087-EF65CE8B13A7}"/>
            </ac:spMkLst>
          </pc:spChg>
          <pc:spChg chg="add mod">
            <ac:chgData name="Ben David, Amichai" userId="61db3613-8e7d-462d-ad89-c92cdcbd783e" providerId="ADAL" clId="{8D55D398-8DD5-4120-BD30-98EDFB6F6DE5}" dt="2021-11-17T18:22:35.167" v="1456"/>
            <ac:spMkLst>
              <pc:docMk/>
              <pc:sldMasterMk cId="152409852" sldId="2147483696"/>
              <pc:sldLayoutMk cId="2737251290" sldId="2147483699"/>
              <ac:spMk id="8" creationId="{6925C70A-306D-489C-BEDB-6DFF4E6A3FDB}"/>
            </ac:spMkLst>
          </pc:spChg>
          <pc:spChg chg="add del mod">
            <ac:chgData name="Ben David, Amichai" userId="61db3613-8e7d-462d-ad89-c92cdcbd783e" providerId="ADAL" clId="{8D55D398-8DD5-4120-BD30-98EDFB6F6DE5}" dt="2021-11-17T18:24:10.281" v="1483" actId="478"/>
            <ac:spMkLst>
              <pc:docMk/>
              <pc:sldMasterMk cId="152409852" sldId="2147483696"/>
              <pc:sldLayoutMk cId="2737251290" sldId="2147483699"/>
              <ac:spMk id="9" creationId="{C913277A-1066-42B3-AFA2-149E5A355F1A}"/>
            </ac:spMkLst>
          </pc:spChg>
          <pc:spChg chg="add del mod">
            <ac:chgData name="Ben David, Amichai" userId="61db3613-8e7d-462d-ad89-c92cdcbd783e" providerId="ADAL" clId="{8D55D398-8DD5-4120-BD30-98EDFB6F6DE5}" dt="2021-11-17T18:24:10.281" v="1483" actId="478"/>
            <ac:spMkLst>
              <pc:docMk/>
              <pc:sldMasterMk cId="152409852" sldId="2147483696"/>
              <pc:sldLayoutMk cId="2737251290" sldId="2147483699"/>
              <ac:spMk id="10" creationId="{3F7B491C-4946-42C0-97D9-AD4625BC2DFC}"/>
            </ac:spMkLst>
          </pc:spChg>
          <pc:spChg chg="add del mod">
            <ac:chgData name="Ben David, Amichai" userId="61db3613-8e7d-462d-ad89-c92cdcbd783e" providerId="ADAL" clId="{8D55D398-8DD5-4120-BD30-98EDFB6F6DE5}" dt="2021-11-17T18:24:10.281" v="1483" actId="478"/>
            <ac:spMkLst>
              <pc:docMk/>
              <pc:sldMasterMk cId="152409852" sldId="2147483696"/>
              <pc:sldLayoutMk cId="2737251290" sldId="2147483699"/>
              <ac:spMk id="11" creationId="{6213923E-F4AD-4117-903F-DEA98A39C7CA}"/>
            </ac:spMkLst>
          </pc:spChg>
          <pc:spChg chg="add del mod">
            <ac:chgData name="Ben David, Amichai" userId="61db3613-8e7d-462d-ad89-c92cdcbd783e" providerId="ADAL" clId="{8D55D398-8DD5-4120-BD30-98EDFB6F6DE5}" dt="2021-11-17T18:24:10.281" v="1483" actId="478"/>
            <ac:spMkLst>
              <pc:docMk/>
              <pc:sldMasterMk cId="152409852" sldId="2147483696"/>
              <pc:sldLayoutMk cId="2737251290" sldId="2147483699"/>
              <ac:spMk id="12" creationId="{60955E26-6BB3-43CA-A438-E2303D8DDE31}"/>
            </ac:spMkLst>
          </pc:spChg>
          <pc:spChg chg="add mod">
            <ac:chgData name="Ben David, Amichai" userId="61db3613-8e7d-462d-ad89-c92cdcbd783e" providerId="ADAL" clId="{8D55D398-8DD5-4120-BD30-98EDFB6F6DE5}" dt="2021-11-17T18:22:35.167" v="1456"/>
            <ac:spMkLst>
              <pc:docMk/>
              <pc:sldMasterMk cId="152409852" sldId="2147483696"/>
              <pc:sldLayoutMk cId="2737251290" sldId="2147483699"/>
              <ac:spMk id="13" creationId="{790A54C8-D835-4BDB-90FB-32A020C6E51D}"/>
            </ac:spMkLst>
          </pc:spChg>
          <pc:spChg chg="add mod">
            <ac:chgData name="Ben David, Amichai" userId="61db3613-8e7d-462d-ad89-c92cdcbd783e" providerId="ADAL" clId="{8D55D398-8DD5-4120-BD30-98EDFB6F6DE5}" dt="2021-11-17T19:12:28.794" v="3417"/>
            <ac:spMkLst>
              <pc:docMk/>
              <pc:sldMasterMk cId="152409852" sldId="2147483696"/>
              <pc:sldLayoutMk cId="2737251290" sldId="2147483699"/>
              <ac:spMk id="14" creationId="{589B90F3-D6B2-4F5C-86E7-27D819280DCA}"/>
            </ac:spMkLst>
          </pc:spChg>
          <pc:spChg chg="add del mod">
            <ac:chgData name="Ben David, Amichai" userId="61db3613-8e7d-462d-ad89-c92cdcbd783e" providerId="ADAL" clId="{8D55D398-8DD5-4120-BD30-98EDFB6F6DE5}" dt="2021-11-17T18:24:10.281" v="1483" actId="478"/>
            <ac:spMkLst>
              <pc:docMk/>
              <pc:sldMasterMk cId="152409852" sldId="2147483696"/>
              <pc:sldLayoutMk cId="2737251290" sldId="2147483699"/>
              <ac:spMk id="15" creationId="{2D422510-0BA0-4A86-A769-09558E34DA0A}"/>
            </ac:spMkLst>
          </pc:spChg>
          <pc:spChg chg="add mod">
            <ac:chgData name="Ben David, Amichai" userId="61db3613-8e7d-462d-ad89-c92cdcbd783e" providerId="ADAL" clId="{8D55D398-8DD5-4120-BD30-98EDFB6F6DE5}" dt="2021-11-17T18:22:35.167" v="1456"/>
            <ac:spMkLst>
              <pc:docMk/>
              <pc:sldMasterMk cId="152409852" sldId="2147483696"/>
              <pc:sldLayoutMk cId="2737251290" sldId="2147483699"/>
              <ac:spMk id="16" creationId="{1F82D1C2-B48F-4607-82FA-D10514FADE06}"/>
            </ac:spMkLst>
          </pc:spChg>
          <pc:spChg chg="add mod">
            <ac:chgData name="Ben David, Amichai" userId="61db3613-8e7d-462d-ad89-c92cdcbd783e" providerId="ADAL" clId="{8D55D398-8DD5-4120-BD30-98EDFB6F6DE5}" dt="2021-11-17T18:22:35.167" v="1456"/>
            <ac:spMkLst>
              <pc:docMk/>
              <pc:sldMasterMk cId="152409852" sldId="2147483696"/>
              <pc:sldLayoutMk cId="2737251290" sldId="2147483699"/>
              <ac:spMk id="17" creationId="{57A42115-A2C1-41E7-A5CF-75979E7B80B3}"/>
            </ac:spMkLst>
          </pc:spChg>
          <pc:spChg chg="add mod">
            <ac:chgData name="Ben David, Amichai" userId="61db3613-8e7d-462d-ad89-c92cdcbd783e" providerId="ADAL" clId="{8D55D398-8DD5-4120-BD30-98EDFB6F6DE5}" dt="2021-11-17T18:24:10.446" v="1484"/>
            <ac:spMkLst>
              <pc:docMk/>
              <pc:sldMasterMk cId="152409852" sldId="2147483696"/>
              <pc:sldLayoutMk cId="2737251290" sldId="2147483699"/>
              <ac:spMk id="18" creationId="{C215211E-2DF9-46E4-84BA-57E89F2CA76C}"/>
            </ac:spMkLst>
          </pc:spChg>
          <pc:spChg chg="add mod">
            <ac:chgData name="Ben David, Amichai" userId="61db3613-8e7d-462d-ad89-c92cdcbd783e" providerId="ADAL" clId="{8D55D398-8DD5-4120-BD30-98EDFB6F6DE5}" dt="2021-11-17T18:24:10.446" v="1484"/>
            <ac:spMkLst>
              <pc:docMk/>
              <pc:sldMasterMk cId="152409852" sldId="2147483696"/>
              <pc:sldLayoutMk cId="2737251290" sldId="2147483699"/>
              <ac:spMk id="19" creationId="{DEF27248-A64A-4BBD-8EB8-0A43ECF201D2}"/>
            </ac:spMkLst>
          </pc:spChg>
          <pc:spChg chg="add mod">
            <ac:chgData name="Ben David, Amichai" userId="61db3613-8e7d-462d-ad89-c92cdcbd783e" providerId="ADAL" clId="{8D55D398-8DD5-4120-BD30-98EDFB6F6DE5}" dt="2021-11-17T18:24:10.446" v="1484"/>
            <ac:spMkLst>
              <pc:docMk/>
              <pc:sldMasterMk cId="152409852" sldId="2147483696"/>
              <pc:sldLayoutMk cId="2737251290" sldId="2147483699"/>
              <ac:spMk id="20" creationId="{957FD3C1-5022-4113-88E0-F91BBC6A3719}"/>
            </ac:spMkLst>
          </pc:spChg>
          <pc:spChg chg="add mod">
            <ac:chgData name="Ben David, Amichai" userId="61db3613-8e7d-462d-ad89-c92cdcbd783e" providerId="ADAL" clId="{8D55D398-8DD5-4120-BD30-98EDFB6F6DE5}" dt="2021-11-17T18:24:10.446" v="1484"/>
            <ac:spMkLst>
              <pc:docMk/>
              <pc:sldMasterMk cId="152409852" sldId="2147483696"/>
              <pc:sldLayoutMk cId="2737251290" sldId="2147483699"/>
              <ac:spMk id="21" creationId="{4AEF8586-EE58-4E06-A21C-6D11C5BF8238}"/>
            </ac:spMkLst>
          </pc:spChg>
          <pc:spChg chg="add mod">
            <ac:chgData name="Ben David, Amichai" userId="61db3613-8e7d-462d-ad89-c92cdcbd783e" providerId="ADAL" clId="{8D55D398-8DD5-4120-BD30-98EDFB6F6DE5}" dt="2021-11-17T18:24:10.446" v="1484"/>
            <ac:spMkLst>
              <pc:docMk/>
              <pc:sldMasterMk cId="152409852" sldId="2147483696"/>
              <pc:sldLayoutMk cId="2737251290" sldId="2147483699"/>
              <ac:spMk id="22" creationId="{406A1189-63C5-4763-8D29-B1E05BBCBC36}"/>
            </ac:spMkLst>
          </pc:spChg>
          <pc:spChg chg="add mod">
            <ac:chgData name="Ben David, Amichai" userId="61db3613-8e7d-462d-ad89-c92cdcbd783e" providerId="ADAL" clId="{8D55D398-8DD5-4120-BD30-98EDFB6F6DE5}" dt="2021-11-17T18:24:10.446" v="1484"/>
            <ac:spMkLst>
              <pc:docMk/>
              <pc:sldMasterMk cId="152409852" sldId="2147483696"/>
              <pc:sldLayoutMk cId="2737251290" sldId="2147483699"/>
              <ac:spMk id="23" creationId="{DC19FBC4-0A4D-420E-AC74-45CED1FDD489}"/>
            </ac:spMkLst>
          </pc:spChg>
        </pc:sldLayoutChg>
        <pc:sldLayoutChg chg="addSp delSp modSp mod">
          <pc:chgData name="Ben David, Amichai" userId="61db3613-8e7d-462d-ad89-c92cdcbd783e" providerId="ADAL" clId="{8D55D398-8DD5-4120-BD30-98EDFB6F6DE5}" dt="2021-11-17T19:11:47.951" v="3416" actId="20577"/>
          <pc:sldLayoutMkLst>
            <pc:docMk/>
            <pc:sldMasterMk cId="152409852" sldId="2147483696"/>
            <pc:sldLayoutMk cId="2894589670" sldId="2147483700"/>
          </pc:sldLayoutMkLst>
          <pc:spChg chg="add del mod">
            <ac:chgData name="Ben David, Amichai" userId="61db3613-8e7d-462d-ad89-c92cdcbd783e" providerId="ADAL" clId="{8D55D398-8DD5-4120-BD30-98EDFB6F6DE5}" dt="2021-11-17T17:22:01.031" v="104" actId="478"/>
            <ac:spMkLst>
              <pc:docMk/>
              <pc:sldMasterMk cId="152409852" sldId="2147483696"/>
              <pc:sldLayoutMk cId="2894589670" sldId="2147483700"/>
              <ac:spMk id="8" creationId="{473B24AE-BA5C-4227-8FA1-C0F557A6278F}"/>
            </ac:spMkLst>
          </pc:spChg>
          <pc:spChg chg="add del mod">
            <ac:chgData name="Ben David, Amichai" userId="61db3613-8e7d-462d-ad89-c92cdcbd783e" providerId="ADAL" clId="{8D55D398-8DD5-4120-BD30-98EDFB6F6DE5}" dt="2021-11-17T17:22:16.942" v="108" actId="478"/>
            <ac:spMkLst>
              <pc:docMk/>
              <pc:sldMasterMk cId="152409852" sldId="2147483696"/>
              <pc:sldLayoutMk cId="2894589670" sldId="2147483700"/>
              <ac:spMk id="9" creationId="{530D9225-F079-4FB0-96E3-BCE59050D421}"/>
            </ac:spMkLst>
          </pc:spChg>
          <pc:spChg chg="add del mod">
            <ac:chgData name="Ben David, Amichai" userId="61db3613-8e7d-462d-ad89-c92cdcbd783e" providerId="ADAL" clId="{8D55D398-8DD5-4120-BD30-98EDFB6F6DE5}" dt="2021-11-17T17:21:46.779" v="103" actId="478"/>
            <ac:spMkLst>
              <pc:docMk/>
              <pc:sldMasterMk cId="152409852" sldId="2147483696"/>
              <pc:sldLayoutMk cId="2894589670" sldId="2147483700"/>
              <ac:spMk id="10" creationId="{E269401E-2F29-438E-A373-406878CEB41D}"/>
            </ac:spMkLst>
          </pc:spChg>
          <pc:spChg chg="add mod">
            <ac:chgData name="Ben David, Amichai" userId="61db3613-8e7d-462d-ad89-c92cdcbd783e" providerId="ADAL" clId="{8D55D398-8DD5-4120-BD30-98EDFB6F6DE5}" dt="2021-11-17T17:37:16.466" v="250" actId="20577"/>
            <ac:spMkLst>
              <pc:docMk/>
              <pc:sldMasterMk cId="152409852" sldId="2147483696"/>
              <pc:sldLayoutMk cId="2894589670" sldId="2147483700"/>
              <ac:spMk id="11" creationId="{F25DEBB1-CBC9-4EDC-97CF-C22C9F77B4DE}"/>
            </ac:spMkLst>
          </pc:spChg>
          <pc:spChg chg="add mod">
            <ac:chgData name="Ben David, Amichai" userId="61db3613-8e7d-462d-ad89-c92cdcbd783e" providerId="ADAL" clId="{8D55D398-8DD5-4120-BD30-98EDFB6F6DE5}" dt="2021-11-17T17:37:27.381" v="263" actId="20577"/>
            <ac:spMkLst>
              <pc:docMk/>
              <pc:sldMasterMk cId="152409852" sldId="2147483696"/>
              <pc:sldLayoutMk cId="2894589670" sldId="2147483700"/>
              <ac:spMk id="12" creationId="{06E8A6E3-0DD6-472E-A035-57C77834E1F3}"/>
            </ac:spMkLst>
          </pc:spChg>
          <pc:spChg chg="add del mod">
            <ac:chgData name="Ben David, Amichai" userId="61db3613-8e7d-462d-ad89-c92cdcbd783e" providerId="ADAL" clId="{8D55D398-8DD5-4120-BD30-98EDFB6F6DE5}" dt="2021-11-17T17:22:57.749" v="134" actId="478"/>
            <ac:spMkLst>
              <pc:docMk/>
              <pc:sldMasterMk cId="152409852" sldId="2147483696"/>
              <pc:sldLayoutMk cId="2894589670" sldId="2147483700"/>
              <ac:spMk id="13" creationId="{8D10125B-D207-4F2B-B1C9-4960847FA04C}"/>
            </ac:spMkLst>
          </pc:spChg>
          <pc:spChg chg="add del mod">
            <ac:chgData name="Ben David, Amichai" userId="61db3613-8e7d-462d-ad89-c92cdcbd783e" providerId="ADAL" clId="{8D55D398-8DD5-4120-BD30-98EDFB6F6DE5}" dt="2021-11-17T18:23:52.884" v="1471" actId="1036"/>
            <ac:spMkLst>
              <pc:docMk/>
              <pc:sldMasterMk cId="152409852" sldId="2147483696"/>
              <pc:sldLayoutMk cId="2894589670" sldId="2147483700"/>
              <ac:spMk id="14" creationId="{1FD2289D-8275-4FC0-B9C3-C507BDC647A0}"/>
            </ac:spMkLst>
          </pc:spChg>
          <pc:spChg chg="add del mod">
            <ac:chgData name="Ben David, Amichai" userId="61db3613-8e7d-462d-ad89-c92cdcbd783e" providerId="ADAL" clId="{8D55D398-8DD5-4120-BD30-98EDFB6F6DE5}" dt="2021-11-17T18:23:52.884" v="1471" actId="1036"/>
            <ac:spMkLst>
              <pc:docMk/>
              <pc:sldMasterMk cId="152409852" sldId="2147483696"/>
              <pc:sldLayoutMk cId="2894589670" sldId="2147483700"/>
              <ac:spMk id="15" creationId="{312D969A-AA32-4574-9C16-ECF857AB713A}"/>
            </ac:spMkLst>
          </pc:spChg>
          <pc:spChg chg="add del mod">
            <ac:chgData name="Ben David, Amichai" userId="61db3613-8e7d-462d-ad89-c92cdcbd783e" providerId="ADAL" clId="{8D55D398-8DD5-4120-BD30-98EDFB6F6DE5}" dt="2021-11-17T18:23:52.884" v="1471" actId="1036"/>
            <ac:spMkLst>
              <pc:docMk/>
              <pc:sldMasterMk cId="152409852" sldId="2147483696"/>
              <pc:sldLayoutMk cId="2894589670" sldId="2147483700"/>
              <ac:spMk id="16" creationId="{C05592F6-EE9D-4E34-A82B-B2AD009F3CA8}"/>
            </ac:spMkLst>
          </pc:spChg>
          <pc:spChg chg="add del mod">
            <ac:chgData name="Ben David, Amichai" userId="61db3613-8e7d-462d-ad89-c92cdcbd783e" providerId="ADAL" clId="{8D55D398-8DD5-4120-BD30-98EDFB6F6DE5}" dt="2021-11-17T18:23:52.884" v="1471" actId="1036"/>
            <ac:spMkLst>
              <pc:docMk/>
              <pc:sldMasterMk cId="152409852" sldId="2147483696"/>
              <pc:sldLayoutMk cId="2894589670" sldId="2147483700"/>
              <ac:spMk id="17" creationId="{85818D0A-8255-442D-873E-B45F87AC8A05}"/>
            </ac:spMkLst>
          </pc:spChg>
          <pc:spChg chg="add del mod">
            <ac:chgData name="Ben David, Amichai" userId="61db3613-8e7d-462d-ad89-c92cdcbd783e" providerId="ADAL" clId="{8D55D398-8DD5-4120-BD30-98EDFB6F6DE5}" dt="2021-11-17T17:23:58.706" v="148" actId="208"/>
            <ac:spMkLst>
              <pc:docMk/>
              <pc:sldMasterMk cId="152409852" sldId="2147483696"/>
              <pc:sldLayoutMk cId="2894589670" sldId="2147483700"/>
              <ac:spMk id="18" creationId="{56211802-D35A-4E87-AEDA-6B566366CE23}"/>
            </ac:spMkLst>
          </pc:spChg>
          <pc:spChg chg="add del mod">
            <ac:chgData name="Ben David, Amichai" userId="61db3613-8e7d-462d-ad89-c92cdcbd783e" providerId="ADAL" clId="{8D55D398-8DD5-4120-BD30-98EDFB6F6DE5}" dt="2021-11-17T18:22:02.114" v="1454" actId="478"/>
            <ac:spMkLst>
              <pc:docMk/>
              <pc:sldMasterMk cId="152409852" sldId="2147483696"/>
              <pc:sldLayoutMk cId="2894589670" sldId="2147483700"/>
              <ac:spMk id="19" creationId="{1902C747-C558-48C4-9DFC-6F4EAD2228D7}"/>
            </ac:spMkLst>
          </pc:spChg>
          <pc:spChg chg="add mod">
            <ac:chgData name="Ben David, Amichai" userId="61db3613-8e7d-462d-ad89-c92cdcbd783e" providerId="ADAL" clId="{8D55D398-8DD5-4120-BD30-98EDFB6F6DE5}" dt="2021-11-17T19:11:47.951" v="3416" actId="20577"/>
            <ac:spMkLst>
              <pc:docMk/>
              <pc:sldMasterMk cId="152409852" sldId="2147483696"/>
              <pc:sldLayoutMk cId="2894589670" sldId="2147483700"/>
              <ac:spMk id="20" creationId="{59EBD08F-2892-437A-9A2F-22D60EA00753}"/>
            </ac:spMkLst>
          </pc:spChg>
          <pc:spChg chg="add del mod">
            <ac:chgData name="Ben David, Amichai" userId="61db3613-8e7d-462d-ad89-c92cdcbd783e" providerId="ADAL" clId="{8D55D398-8DD5-4120-BD30-98EDFB6F6DE5}" dt="2021-11-17T17:22:14.248" v="107" actId="478"/>
            <ac:spMkLst>
              <pc:docMk/>
              <pc:sldMasterMk cId="152409852" sldId="2147483696"/>
              <pc:sldLayoutMk cId="2894589670" sldId="2147483700"/>
              <ac:spMk id="21" creationId="{771B6618-6314-4C40-9A46-5005505E11C5}"/>
            </ac:spMkLst>
          </pc:spChg>
          <pc:spChg chg="add del mod">
            <ac:chgData name="Ben David, Amichai" userId="61db3613-8e7d-462d-ad89-c92cdcbd783e" providerId="ADAL" clId="{8D55D398-8DD5-4120-BD30-98EDFB6F6DE5}" dt="2021-11-17T17:23:15.893" v="138" actId="478"/>
            <ac:spMkLst>
              <pc:docMk/>
              <pc:sldMasterMk cId="152409852" sldId="2147483696"/>
              <pc:sldLayoutMk cId="2894589670" sldId="2147483700"/>
              <ac:spMk id="22" creationId="{DD145EEA-EE99-4392-9684-4B7FC430CF52}"/>
            </ac:spMkLst>
          </pc:spChg>
          <pc:spChg chg="add mod">
            <ac:chgData name="Ben David, Amichai" userId="61db3613-8e7d-462d-ad89-c92cdcbd783e" providerId="ADAL" clId="{8D55D398-8DD5-4120-BD30-98EDFB6F6DE5}" dt="2021-11-17T17:22:47.780" v="131" actId="1076"/>
            <ac:spMkLst>
              <pc:docMk/>
              <pc:sldMasterMk cId="152409852" sldId="2147483696"/>
              <pc:sldLayoutMk cId="2894589670" sldId="2147483700"/>
              <ac:spMk id="23" creationId="{16F33AD7-8EC1-4B7E-8835-F0D6DD5F04A7}"/>
            </ac:spMkLst>
          </pc:spChg>
          <pc:spChg chg="add del mod">
            <ac:chgData name="Ben David, Amichai" userId="61db3613-8e7d-462d-ad89-c92cdcbd783e" providerId="ADAL" clId="{8D55D398-8DD5-4120-BD30-98EDFB6F6DE5}" dt="2021-11-17T17:22:41.137" v="127" actId="478"/>
            <ac:spMkLst>
              <pc:docMk/>
              <pc:sldMasterMk cId="152409852" sldId="2147483696"/>
              <pc:sldLayoutMk cId="2894589670" sldId="2147483700"/>
              <ac:spMk id="24" creationId="{32DFE25B-CC20-4CF7-A9E4-036A54574D4A}"/>
            </ac:spMkLst>
          </pc:spChg>
          <pc:spChg chg="add mod">
            <ac:chgData name="Ben David, Amichai" userId="61db3613-8e7d-462d-ad89-c92cdcbd783e" providerId="ADAL" clId="{8D55D398-8DD5-4120-BD30-98EDFB6F6DE5}" dt="2021-11-17T17:22:54.640" v="133" actId="1076"/>
            <ac:spMkLst>
              <pc:docMk/>
              <pc:sldMasterMk cId="152409852" sldId="2147483696"/>
              <pc:sldLayoutMk cId="2894589670" sldId="2147483700"/>
              <ac:spMk id="25" creationId="{5444032C-7DAE-4DC8-B925-D565BBACBEC4}"/>
            </ac:spMkLst>
          </pc:spChg>
          <pc:spChg chg="add mod">
            <ac:chgData name="Ben David, Amichai" userId="61db3613-8e7d-462d-ad89-c92cdcbd783e" providerId="ADAL" clId="{8D55D398-8DD5-4120-BD30-98EDFB6F6DE5}" dt="2021-11-17T18:24:03.588" v="1482" actId="1076"/>
            <ac:spMkLst>
              <pc:docMk/>
              <pc:sldMasterMk cId="152409852" sldId="2147483696"/>
              <pc:sldLayoutMk cId="2894589670" sldId="2147483700"/>
              <ac:spMk id="26" creationId="{8AF211AB-2E08-4757-AFED-7EBB985FE18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4707C-BADF-4FE3-A6CF-D06AA7E3A9A2}" type="datetimeFigureOut">
              <a:rPr lang="en-IL" smtClean="0"/>
              <a:t>17/11/2021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57499-A061-42CA-8C57-3975CF0E652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0737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17/11/2021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3654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17/11/2021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0194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17/11/2021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4657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17/11/2021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6844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17/11/2021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19637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17/11/2021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90654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17/11/2021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34393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17/11/2021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91581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17/11/2021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6588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17/11/2021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866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6FF169F-1985-4219-9087-EF65CE8B13A7}"/>
              </a:ext>
            </a:extLst>
          </p:cNvPr>
          <p:cNvSpPr/>
          <p:nvPr userDrawn="1"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 – Top Level</a:t>
            </a:r>
            <a:endParaRPr lang="en-IL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25C70A-306D-489C-BEDB-6DFF4E6A3FDB}"/>
              </a:ext>
            </a:extLst>
          </p:cNvPr>
          <p:cNvSpPr/>
          <p:nvPr userDrawn="1"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 – The IP</a:t>
            </a:r>
            <a:endParaRPr lang="en-IL" sz="1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0A54C8-D835-4BDB-90FB-32A020C6E51D}"/>
              </a:ext>
            </a:extLst>
          </p:cNvPr>
          <p:cNvSpPr/>
          <p:nvPr userDrawn="1"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chemeClr val="accent1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9B90F3-D6B2-4F5C-86E7-27D819280DCA}"/>
              </a:ext>
            </a:extLst>
          </p:cNvPr>
          <p:cNvSpPr/>
          <p:nvPr userDrawn="1"/>
        </p:nvSpPr>
        <p:spPr>
          <a:xfrm>
            <a:off x="9954150" y="1899035"/>
            <a:ext cx="23294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Architecture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F82D1C2-B48F-4607-82FA-D10514FADE06}"/>
              </a:ext>
            </a:extLst>
          </p:cNvPr>
          <p:cNvSpPr/>
          <p:nvPr userDrawn="1"/>
        </p:nvSpPr>
        <p:spPr>
          <a:xfrm>
            <a:off x="10136742" y="30093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MRO</a:t>
            </a:r>
            <a:endParaRPr lang="en-IL" sz="1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7A42115-A2C1-41E7-A5CF-75979E7B80B3}"/>
              </a:ext>
            </a:extLst>
          </p:cNvPr>
          <p:cNvSpPr/>
          <p:nvPr userDrawn="1"/>
        </p:nvSpPr>
        <p:spPr>
          <a:xfrm>
            <a:off x="10143197" y="335961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C2F &amp; F2C</a:t>
            </a:r>
            <a:endParaRPr lang="en-IL" sz="1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215211E-2DF9-46E4-84BA-57E89F2CA76C}"/>
              </a:ext>
            </a:extLst>
          </p:cNvPr>
          <p:cNvSpPr/>
          <p:nvPr userDrawn="1"/>
        </p:nvSpPr>
        <p:spPr>
          <a:xfrm>
            <a:off x="10136742" y="528850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EF27248-A64A-4BBD-8EB8-0A43ECF201D2}"/>
              </a:ext>
            </a:extLst>
          </p:cNvPr>
          <p:cNvSpPr/>
          <p:nvPr userDrawn="1"/>
        </p:nvSpPr>
        <p:spPr>
          <a:xfrm>
            <a:off x="10136742" y="564648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57FD3C1-5022-4113-88E0-F91BBC6A3719}"/>
              </a:ext>
            </a:extLst>
          </p:cNvPr>
          <p:cNvSpPr/>
          <p:nvPr userDrawn="1"/>
        </p:nvSpPr>
        <p:spPr>
          <a:xfrm>
            <a:off x="10143197" y="4948371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AEF8586-EE58-4E06-A21C-6D11C5BF8238}"/>
              </a:ext>
            </a:extLst>
          </p:cNvPr>
          <p:cNvSpPr/>
          <p:nvPr userDrawn="1"/>
        </p:nvSpPr>
        <p:spPr>
          <a:xfrm>
            <a:off x="10143197" y="603675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6A1189-63C5-4763-8D29-B1E05BBCBC36}"/>
              </a:ext>
            </a:extLst>
          </p:cNvPr>
          <p:cNvSpPr/>
          <p:nvPr userDrawn="1"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C19FBC4-0A4D-420E-AC74-45CED1FDD489}"/>
              </a:ext>
            </a:extLst>
          </p:cNvPr>
          <p:cNvSpPr/>
          <p:nvPr userDrawn="1"/>
        </p:nvSpPr>
        <p:spPr>
          <a:xfrm>
            <a:off x="10143197" y="45959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HAS &amp; MAS</a:t>
            </a: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2737251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17/11/2021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5DEBB1-CBC9-4EDC-97CF-C22C9F77B4DE}"/>
              </a:ext>
            </a:extLst>
          </p:cNvPr>
          <p:cNvSpPr/>
          <p:nvPr userDrawn="1"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 – Top Level</a:t>
            </a:r>
            <a:endParaRPr lang="en-IL" sz="1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6E8A6E3-0DD6-472E-A035-57C77834E1F3}"/>
              </a:ext>
            </a:extLst>
          </p:cNvPr>
          <p:cNvSpPr/>
          <p:nvPr userDrawn="1"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 – The IP</a:t>
            </a:r>
            <a:endParaRPr lang="en-IL" sz="1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FD2289D-8275-4FC0-B9C3-C507BDC647A0}"/>
              </a:ext>
            </a:extLst>
          </p:cNvPr>
          <p:cNvSpPr/>
          <p:nvPr userDrawn="1"/>
        </p:nvSpPr>
        <p:spPr>
          <a:xfrm>
            <a:off x="10136742" y="528850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2D969A-AA32-4574-9C16-ECF857AB713A}"/>
              </a:ext>
            </a:extLst>
          </p:cNvPr>
          <p:cNvSpPr/>
          <p:nvPr userDrawn="1"/>
        </p:nvSpPr>
        <p:spPr>
          <a:xfrm>
            <a:off x="10136742" y="564648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05592F6-EE9D-4E34-A82B-B2AD009F3CA8}"/>
              </a:ext>
            </a:extLst>
          </p:cNvPr>
          <p:cNvSpPr/>
          <p:nvPr userDrawn="1"/>
        </p:nvSpPr>
        <p:spPr>
          <a:xfrm>
            <a:off x="10143197" y="4948371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5818D0A-8255-442D-873E-B45F87AC8A05}"/>
              </a:ext>
            </a:extLst>
          </p:cNvPr>
          <p:cNvSpPr/>
          <p:nvPr userDrawn="1"/>
        </p:nvSpPr>
        <p:spPr>
          <a:xfrm>
            <a:off x="10143197" y="603675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6211802-D35A-4E87-AEDA-6B566366CE23}"/>
              </a:ext>
            </a:extLst>
          </p:cNvPr>
          <p:cNvSpPr/>
          <p:nvPr userDrawn="1"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chemeClr val="accent1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EBD08F-2892-437A-9A2F-22D60EA00753}"/>
              </a:ext>
            </a:extLst>
          </p:cNvPr>
          <p:cNvSpPr/>
          <p:nvPr userDrawn="1"/>
        </p:nvSpPr>
        <p:spPr>
          <a:xfrm>
            <a:off x="9954151" y="1899035"/>
            <a:ext cx="23294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Architecture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1B6618-6314-4C40-9A46-5005505E11C5}"/>
              </a:ext>
            </a:extLst>
          </p:cNvPr>
          <p:cNvSpPr/>
          <p:nvPr userDrawn="1"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6F33AD7-8EC1-4B7E-8835-F0D6DD5F04A7}"/>
              </a:ext>
            </a:extLst>
          </p:cNvPr>
          <p:cNvSpPr/>
          <p:nvPr userDrawn="1"/>
        </p:nvSpPr>
        <p:spPr>
          <a:xfrm>
            <a:off x="10136742" y="30093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MRO</a:t>
            </a:r>
            <a:endParaRPr lang="en-IL" sz="16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444032C-7DAE-4DC8-B925-D565BBACBEC4}"/>
              </a:ext>
            </a:extLst>
          </p:cNvPr>
          <p:cNvSpPr/>
          <p:nvPr userDrawn="1"/>
        </p:nvSpPr>
        <p:spPr>
          <a:xfrm>
            <a:off x="10143197" y="335961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C2F &amp; F2C</a:t>
            </a:r>
            <a:endParaRPr lang="en-IL" sz="16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AF211AB-2E08-4757-AFED-7EBB985FE18D}"/>
              </a:ext>
            </a:extLst>
          </p:cNvPr>
          <p:cNvSpPr/>
          <p:nvPr userDrawn="1"/>
        </p:nvSpPr>
        <p:spPr>
          <a:xfrm>
            <a:off x="10143197" y="45959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HAS &amp; MAS</a:t>
            </a: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2894589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17/11/2021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5171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17/11/2021</a:t>
            </a:fld>
            <a:endParaRPr lang="en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2347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17/11/2021</a:t>
            </a:fld>
            <a:endParaRPr lang="en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14077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17/11/2021</a:t>
            </a:fld>
            <a:endParaRPr lang="en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79508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17/11/2021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8772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2409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25F25-75E7-4160-A081-3AF8E8325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RC</a:t>
            </a:r>
            <a:br>
              <a:rPr lang="en-US" dirty="0"/>
            </a:br>
            <a:r>
              <a:rPr lang="en-US" dirty="0"/>
              <a:t>Ring-Controller</a:t>
            </a:r>
            <a:br>
              <a:rPr lang="en-US" dirty="0"/>
            </a:b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3B14F-F9EC-483C-BB64-54058A899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51258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r>
              <a:rPr lang="en-US" cap="none" dirty="0" err="1">
                <a:solidFill>
                  <a:schemeClr val="tx1"/>
                </a:solidFill>
              </a:rPr>
              <a:t>Shimi</a:t>
            </a:r>
            <a:r>
              <a:rPr lang="en-US" cap="none" dirty="0">
                <a:solidFill>
                  <a:schemeClr val="tx1"/>
                </a:solidFill>
              </a:rPr>
              <a:t> </a:t>
            </a:r>
            <a:r>
              <a:rPr lang="en-US" cap="none" dirty="0" err="1">
                <a:solidFill>
                  <a:schemeClr val="tx1"/>
                </a:solidFill>
              </a:rPr>
              <a:t>Haleluya</a:t>
            </a:r>
            <a:endParaRPr lang="en-US" cap="none" dirty="0">
              <a:solidFill>
                <a:schemeClr val="tx1"/>
              </a:solidFill>
            </a:endParaRPr>
          </a:p>
          <a:p>
            <a:r>
              <a:rPr lang="en-US" cap="none" dirty="0" err="1">
                <a:solidFill>
                  <a:schemeClr val="tx1"/>
                </a:solidFill>
              </a:rPr>
              <a:t>Tzahi</a:t>
            </a:r>
            <a:r>
              <a:rPr lang="en-US" cap="none" dirty="0">
                <a:solidFill>
                  <a:schemeClr val="tx1"/>
                </a:solidFill>
              </a:rPr>
              <a:t> Perez</a:t>
            </a:r>
          </a:p>
          <a:p>
            <a:endParaRPr lang="en-US" cap="none" dirty="0">
              <a:solidFill>
                <a:schemeClr val="tx1"/>
              </a:solidFill>
            </a:endParaRPr>
          </a:p>
          <a:p>
            <a:r>
              <a:rPr lang="en-US" cap="none" dirty="0">
                <a:solidFill>
                  <a:schemeClr val="tx1"/>
                </a:solidFill>
              </a:rPr>
              <a:t>Adviser: Amichai Ben-David (Intel)</a:t>
            </a:r>
          </a:p>
          <a:p>
            <a:endParaRPr lang="en-US" cap="none" dirty="0">
              <a:solidFill>
                <a:schemeClr val="tx1"/>
              </a:solidFill>
            </a:endParaRPr>
          </a:p>
          <a:p>
            <a:endParaRPr lang="en-IL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image">
            <a:extLst>
              <a:ext uri="{FF2B5EF4-FFF2-40B4-BE49-F238E27FC236}">
                <a16:creationId xmlns:a16="http://schemas.microsoft.com/office/drawing/2014/main" id="{7DB910C7-1CC0-4132-8D6D-3695F51DA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1686762"/>
            <a:ext cx="8145462" cy="482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Lord-Of-The-Ring</a:t>
            </a:r>
            <a:endParaRPr lang="en-IL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888452-528C-486D-9E9F-AE7AEEA61F32}"/>
              </a:ext>
            </a:extLst>
          </p:cNvPr>
          <p:cNvSpPr/>
          <p:nvPr/>
        </p:nvSpPr>
        <p:spPr>
          <a:xfrm>
            <a:off x="4586239" y="5423235"/>
            <a:ext cx="1311336" cy="8568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ABB3105-6E52-4852-AEAB-6AD02C88F6D5}"/>
              </a:ext>
            </a:extLst>
          </p:cNvPr>
          <p:cNvSpPr txBox="1">
            <a:spLocks/>
          </p:cNvSpPr>
          <p:nvPr/>
        </p:nvSpPr>
        <p:spPr>
          <a:xfrm>
            <a:off x="553747" y="1836641"/>
            <a:ext cx="4877102" cy="1621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Typical Flow: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Load I_MEM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Execute Program – Local D_MEM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0486AB9-B3D9-427C-83F7-7E552EE819BD}"/>
              </a:ext>
            </a:extLst>
          </p:cNvPr>
          <p:cNvSpPr/>
          <p:nvPr/>
        </p:nvSpPr>
        <p:spPr>
          <a:xfrm>
            <a:off x="10144125" y="2334756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29737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image">
            <a:extLst>
              <a:ext uri="{FF2B5EF4-FFF2-40B4-BE49-F238E27FC236}">
                <a16:creationId xmlns:a16="http://schemas.microsoft.com/office/drawing/2014/main" id="{63E6C572-8B39-429A-A779-724EED62D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1686762"/>
            <a:ext cx="8145462" cy="482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Lord-Of-The-Ring</a:t>
            </a:r>
            <a:endParaRPr lang="en-IL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A917933-96C1-4486-8AEC-E82A1D916F99}"/>
              </a:ext>
            </a:extLst>
          </p:cNvPr>
          <p:cNvCxnSpPr>
            <a:cxnSpLocks/>
            <a:stCxn id="64" idx="1"/>
          </p:cNvCxnSpPr>
          <p:nvPr/>
        </p:nvCxnSpPr>
        <p:spPr>
          <a:xfrm rot="16200000" flipV="1">
            <a:off x="4232401" y="4817809"/>
            <a:ext cx="716027" cy="646428"/>
          </a:xfrm>
          <a:prstGeom prst="bentConnector3">
            <a:avLst>
              <a:gd name="adj1" fmla="val 9921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3FA78CFD-80BE-44C0-9B5F-87390B1E70F1}"/>
              </a:ext>
            </a:extLst>
          </p:cNvPr>
          <p:cNvCxnSpPr>
            <a:cxnSpLocks/>
            <a:endCxn id="72" idx="7"/>
          </p:cNvCxnSpPr>
          <p:nvPr/>
        </p:nvCxnSpPr>
        <p:spPr>
          <a:xfrm rot="10800000" flipV="1">
            <a:off x="2969044" y="4809170"/>
            <a:ext cx="1298156" cy="797001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74D93C1C-CD29-4936-BB8F-AE5F5FE59431}"/>
              </a:ext>
            </a:extLst>
          </p:cNvPr>
          <p:cNvSpPr txBox="1">
            <a:spLocks/>
          </p:cNvSpPr>
          <p:nvPr/>
        </p:nvSpPr>
        <p:spPr>
          <a:xfrm>
            <a:off x="553747" y="1836641"/>
            <a:ext cx="4877102" cy="1621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Typical Flow: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Load I_MEM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Execute Program – Local D_MEM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Access Non-Local D_MEM</a:t>
            </a:r>
          </a:p>
          <a:p>
            <a:pPr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3C5451E-1347-41AA-B2E7-B1888C50BEEE}"/>
              </a:ext>
            </a:extLst>
          </p:cNvPr>
          <p:cNvCxnSpPr>
            <a:cxnSpLocks/>
          </p:cNvCxnSpPr>
          <p:nvPr/>
        </p:nvCxnSpPr>
        <p:spPr>
          <a:xfrm flipV="1">
            <a:off x="1800523" y="3766856"/>
            <a:ext cx="4746317" cy="952785"/>
          </a:xfrm>
          <a:prstGeom prst="bentConnector3">
            <a:avLst>
              <a:gd name="adj1" fmla="val -2947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9A8F0D5-692E-40FE-A89D-7B992A21A5E5}"/>
              </a:ext>
            </a:extLst>
          </p:cNvPr>
          <p:cNvCxnSpPr>
            <a:cxnSpLocks/>
            <a:stCxn id="72" idx="1"/>
          </p:cNvCxnSpPr>
          <p:nvPr/>
        </p:nvCxnSpPr>
        <p:spPr>
          <a:xfrm rot="16200000" flipV="1">
            <a:off x="1759968" y="4732339"/>
            <a:ext cx="913636" cy="834030"/>
          </a:xfrm>
          <a:prstGeom prst="bentConnector3">
            <a:avLst>
              <a:gd name="adj1" fmla="val 10108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D8C41C-4980-4B92-BCF6-F7C72E2F5BC5}"/>
              </a:ext>
            </a:extLst>
          </p:cNvPr>
          <p:cNvCxnSpPr>
            <a:cxnSpLocks/>
            <a:endCxn id="64" idx="7"/>
          </p:cNvCxnSpPr>
          <p:nvPr/>
        </p:nvCxnSpPr>
        <p:spPr>
          <a:xfrm rot="5400000">
            <a:off x="5265558" y="4217754"/>
            <a:ext cx="1751046" cy="81151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C1DCAF5E-0A44-4462-834C-E76C57F36EBB}"/>
              </a:ext>
            </a:extLst>
          </p:cNvPr>
          <p:cNvSpPr/>
          <p:nvPr/>
        </p:nvSpPr>
        <p:spPr>
          <a:xfrm>
            <a:off x="4743450" y="5372100"/>
            <a:ext cx="1162050" cy="8667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3845D55-D30C-461E-B9DF-F5BF0F0D23A2}"/>
              </a:ext>
            </a:extLst>
          </p:cNvPr>
          <p:cNvSpPr/>
          <p:nvPr/>
        </p:nvSpPr>
        <p:spPr>
          <a:xfrm>
            <a:off x="2564370" y="5571822"/>
            <a:ext cx="474105" cy="2345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3A68583-D8B6-4B55-B0C8-4D0ABFDF0916}"/>
              </a:ext>
            </a:extLst>
          </p:cNvPr>
          <p:cNvSpPr/>
          <p:nvPr/>
        </p:nvSpPr>
        <p:spPr>
          <a:xfrm>
            <a:off x="10144125" y="2334756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0560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image">
            <a:extLst>
              <a:ext uri="{FF2B5EF4-FFF2-40B4-BE49-F238E27FC236}">
                <a16:creationId xmlns:a16="http://schemas.microsoft.com/office/drawing/2014/main" id="{D5D0B2A1-5CD8-40B9-BE7F-614932F06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1686762"/>
            <a:ext cx="8145462" cy="482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Lord-Of-The-Ring</a:t>
            </a:r>
            <a:endParaRPr lang="en-IL" dirty="0"/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74D93C1C-CD29-4936-BB8F-AE5F5FE59431}"/>
              </a:ext>
            </a:extLst>
          </p:cNvPr>
          <p:cNvSpPr txBox="1">
            <a:spLocks/>
          </p:cNvSpPr>
          <p:nvPr/>
        </p:nvSpPr>
        <p:spPr>
          <a:xfrm>
            <a:off x="553747" y="1836641"/>
            <a:ext cx="4877102" cy="1621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Other options for Memory Mapped Agent:</a:t>
            </a:r>
          </a:p>
          <a:p>
            <a:pPr marL="0" indent="0">
              <a:buNone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Have an “Accelerator–Agent” instead of CORE for specific HW Accelerate calculation.</a:t>
            </a:r>
          </a:p>
          <a:p>
            <a:pPr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3845D55-D30C-461E-B9DF-F5BF0F0D23A2}"/>
              </a:ext>
            </a:extLst>
          </p:cNvPr>
          <p:cNvSpPr/>
          <p:nvPr/>
        </p:nvSpPr>
        <p:spPr>
          <a:xfrm>
            <a:off x="2353343" y="5465114"/>
            <a:ext cx="474105" cy="2345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F922C38-DFB4-4330-B49A-72489437EB64}"/>
              </a:ext>
            </a:extLst>
          </p:cNvPr>
          <p:cNvSpPr/>
          <p:nvPr/>
        </p:nvSpPr>
        <p:spPr>
          <a:xfrm>
            <a:off x="1970364" y="5372100"/>
            <a:ext cx="1222326" cy="90040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Accelerator</a:t>
            </a:r>
            <a:endParaRPr lang="en-IL" sz="12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5146CBA-8D88-44EF-B8AD-5A2BA3954458}"/>
              </a:ext>
            </a:extLst>
          </p:cNvPr>
          <p:cNvSpPr/>
          <p:nvPr/>
        </p:nvSpPr>
        <p:spPr>
          <a:xfrm>
            <a:off x="10144125" y="2334756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3EF724D4-4D69-471A-B972-8A54A1172680}"/>
              </a:ext>
            </a:extLst>
          </p:cNvPr>
          <p:cNvCxnSpPr>
            <a:cxnSpLocks/>
            <a:stCxn id="53" idx="1"/>
          </p:cNvCxnSpPr>
          <p:nvPr/>
        </p:nvCxnSpPr>
        <p:spPr>
          <a:xfrm rot="16200000" flipV="1">
            <a:off x="4232401" y="4817809"/>
            <a:ext cx="716027" cy="646428"/>
          </a:xfrm>
          <a:prstGeom prst="bentConnector3">
            <a:avLst>
              <a:gd name="adj1" fmla="val 9921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46A42895-5BEE-4921-8A27-54EA30560B3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69044" y="4809170"/>
            <a:ext cx="1298156" cy="797001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D70BC7E-C8E9-4B35-9E4E-6A5969586043}"/>
              </a:ext>
            </a:extLst>
          </p:cNvPr>
          <p:cNvCxnSpPr>
            <a:cxnSpLocks/>
          </p:cNvCxnSpPr>
          <p:nvPr/>
        </p:nvCxnSpPr>
        <p:spPr>
          <a:xfrm flipV="1">
            <a:off x="1800523" y="3766856"/>
            <a:ext cx="4746317" cy="952785"/>
          </a:xfrm>
          <a:prstGeom prst="bentConnector3">
            <a:avLst>
              <a:gd name="adj1" fmla="val -2947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1D4E4CD-113C-43D0-BABA-B3A890263F3D}"/>
              </a:ext>
            </a:extLst>
          </p:cNvPr>
          <p:cNvCxnSpPr>
            <a:cxnSpLocks/>
          </p:cNvCxnSpPr>
          <p:nvPr/>
        </p:nvCxnSpPr>
        <p:spPr>
          <a:xfrm rot="16200000" flipV="1">
            <a:off x="1759968" y="4732339"/>
            <a:ext cx="913636" cy="834030"/>
          </a:xfrm>
          <a:prstGeom prst="bentConnector3">
            <a:avLst>
              <a:gd name="adj1" fmla="val 10108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BF9766DC-E322-439C-84C6-7A5B4B73AE83}"/>
              </a:ext>
            </a:extLst>
          </p:cNvPr>
          <p:cNvCxnSpPr>
            <a:cxnSpLocks/>
            <a:endCxn id="53" idx="7"/>
          </p:cNvCxnSpPr>
          <p:nvPr/>
        </p:nvCxnSpPr>
        <p:spPr>
          <a:xfrm rot="5400000">
            <a:off x="5265558" y="4217754"/>
            <a:ext cx="1751046" cy="81151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F21B603C-98FD-467E-B749-42F3F626F881}"/>
              </a:ext>
            </a:extLst>
          </p:cNvPr>
          <p:cNvSpPr/>
          <p:nvPr/>
        </p:nvSpPr>
        <p:spPr>
          <a:xfrm>
            <a:off x="4743450" y="5372100"/>
            <a:ext cx="1162050" cy="8667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91202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Ring-Controller</a:t>
            </a:r>
            <a:endParaRPr lang="en-IL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0856D6-3DB8-4F19-804F-740B8F8CCFFB}"/>
              </a:ext>
            </a:extLst>
          </p:cNvPr>
          <p:cNvSpPr/>
          <p:nvPr/>
        </p:nvSpPr>
        <p:spPr>
          <a:xfrm>
            <a:off x="10144125" y="2658606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6" name="Content Placeholder 2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C41F4E62-2E64-456E-B4CA-329FE8105936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l="6624" r="7073"/>
          <a:stretch/>
        </p:blipFill>
        <p:spPr>
          <a:xfrm>
            <a:off x="133350" y="1848334"/>
            <a:ext cx="6400800" cy="46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42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Ring-Controller</a:t>
            </a:r>
            <a:endParaRPr lang="en-IL" dirty="0"/>
          </a:p>
        </p:txBody>
      </p:sp>
      <p:pic>
        <p:nvPicPr>
          <p:cNvPr id="26" name="Content Placeholder 2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F0EF04B-91F9-44AB-BCD8-75EFDEA8C29A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l="6624" r="7073"/>
          <a:stretch/>
        </p:blipFill>
        <p:spPr>
          <a:xfrm>
            <a:off x="133350" y="1848334"/>
            <a:ext cx="6400800" cy="4647716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3E6F883-65E2-4263-84CB-20C51C050539}"/>
              </a:ext>
            </a:extLst>
          </p:cNvPr>
          <p:cNvCxnSpPr>
            <a:cxnSpLocks/>
            <a:stCxn id="46" idx="2"/>
          </p:cNvCxnSpPr>
          <p:nvPr/>
        </p:nvCxnSpPr>
        <p:spPr>
          <a:xfrm rot="10800000">
            <a:off x="95250" y="2438401"/>
            <a:ext cx="4243387" cy="1257299"/>
          </a:xfrm>
          <a:prstGeom prst="bentConnector3">
            <a:avLst>
              <a:gd name="adj1" fmla="val 1139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97209B6D-81E4-40EC-8C31-83EE3AF902E6}"/>
              </a:ext>
            </a:extLst>
          </p:cNvPr>
          <p:cNvCxnSpPr>
            <a:cxnSpLocks/>
            <a:endCxn id="46" idx="6"/>
          </p:cNvCxnSpPr>
          <p:nvPr/>
        </p:nvCxnSpPr>
        <p:spPr>
          <a:xfrm rot="16200000" flipV="1">
            <a:off x="4272171" y="4328904"/>
            <a:ext cx="1638302" cy="371891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B13DAB17-60DB-471F-AD50-5EF21BB4F28A}"/>
              </a:ext>
            </a:extLst>
          </p:cNvPr>
          <p:cNvSpPr/>
          <p:nvPr/>
        </p:nvSpPr>
        <p:spPr>
          <a:xfrm>
            <a:off x="4338636" y="3486147"/>
            <a:ext cx="566740" cy="4191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F57494B-13AB-4077-BF1B-76D24B0CCD6E}"/>
              </a:ext>
            </a:extLst>
          </p:cNvPr>
          <p:cNvSpPr txBox="1">
            <a:spLocks/>
          </p:cNvSpPr>
          <p:nvPr/>
        </p:nvSpPr>
        <p:spPr>
          <a:xfrm>
            <a:off x="6457931" y="1848334"/>
            <a:ext cx="3535492" cy="28026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Path: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Core Request</a:t>
            </a: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4FEB471-4BA2-4E9A-B041-772941F60F9E}"/>
              </a:ext>
            </a:extLst>
          </p:cNvPr>
          <p:cNvSpPr/>
          <p:nvPr/>
        </p:nvSpPr>
        <p:spPr>
          <a:xfrm>
            <a:off x="10144125" y="2658606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90554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Ring-Controller</a:t>
            </a:r>
            <a:endParaRPr lang="en-IL" dirty="0"/>
          </a:p>
        </p:txBody>
      </p:sp>
      <p:pic>
        <p:nvPicPr>
          <p:cNvPr id="25" name="Content Placeholder 2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F4E64DB2-D6C8-4FA5-B94A-302D551932EB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l="6624" r="7073"/>
          <a:stretch/>
        </p:blipFill>
        <p:spPr>
          <a:xfrm>
            <a:off x="133350" y="1848334"/>
            <a:ext cx="6400800" cy="4647716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2A8889A-2A26-4B5B-A942-DC89D50ADB4C}"/>
              </a:ext>
            </a:extLst>
          </p:cNvPr>
          <p:cNvCxnSpPr>
            <a:cxnSpLocks/>
            <a:stCxn id="45" idx="2"/>
          </p:cNvCxnSpPr>
          <p:nvPr/>
        </p:nvCxnSpPr>
        <p:spPr>
          <a:xfrm rot="10800000">
            <a:off x="171119" y="2990851"/>
            <a:ext cx="1731585" cy="768793"/>
          </a:xfrm>
          <a:prstGeom prst="bentConnector3">
            <a:avLst>
              <a:gd name="adj1" fmla="val 2524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8F854AD2-CF4A-4D88-A989-0B14488879D5}"/>
              </a:ext>
            </a:extLst>
          </p:cNvPr>
          <p:cNvCxnSpPr>
            <a:cxnSpLocks/>
            <a:endCxn id="45" idx="6"/>
          </p:cNvCxnSpPr>
          <p:nvPr/>
        </p:nvCxnSpPr>
        <p:spPr>
          <a:xfrm rot="16200000" flipV="1">
            <a:off x="2007196" y="4397970"/>
            <a:ext cx="1536257" cy="25960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334EB76A-0511-4285-A9C0-42393A08DDF9}"/>
              </a:ext>
            </a:extLst>
          </p:cNvPr>
          <p:cNvSpPr/>
          <p:nvPr/>
        </p:nvSpPr>
        <p:spPr>
          <a:xfrm>
            <a:off x="1902703" y="3535805"/>
            <a:ext cx="742819" cy="4476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F57494B-13AB-4077-BF1B-76D24B0CCD6E}"/>
              </a:ext>
            </a:extLst>
          </p:cNvPr>
          <p:cNvSpPr txBox="1">
            <a:spLocks/>
          </p:cNvSpPr>
          <p:nvPr/>
        </p:nvSpPr>
        <p:spPr>
          <a:xfrm>
            <a:off x="6457931" y="1848334"/>
            <a:ext cx="3535492" cy="28026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Path: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Core Request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Memory Response</a:t>
            </a: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60E781D-F842-4362-9B48-98693F497F20}"/>
              </a:ext>
            </a:extLst>
          </p:cNvPr>
          <p:cNvSpPr/>
          <p:nvPr/>
        </p:nvSpPr>
        <p:spPr>
          <a:xfrm>
            <a:off x="10144125" y="2658606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177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Ring-Controller</a:t>
            </a:r>
            <a:endParaRPr lang="en-IL" dirty="0"/>
          </a:p>
        </p:txBody>
      </p:sp>
      <p:pic>
        <p:nvPicPr>
          <p:cNvPr id="24" name="Content Placeholder 2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5A5815BF-6A78-45E0-A5F3-7535CBC2707E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l="6624" r="7073"/>
          <a:stretch/>
        </p:blipFill>
        <p:spPr>
          <a:xfrm>
            <a:off x="133350" y="1848334"/>
            <a:ext cx="6400800" cy="4647716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FD778F1-58EF-4B8C-8829-F685CD65397C}"/>
              </a:ext>
            </a:extLst>
          </p:cNvPr>
          <p:cNvCxnSpPr>
            <a:cxnSpLocks/>
          </p:cNvCxnSpPr>
          <p:nvPr/>
        </p:nvCxnSpPr>
        <p:spPr>
          <a:xfrm rot="10800000">
            <a:off x="133351" y="2419350"/>
            <a:ext cx="5757841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89403C5-CF2E-436E-9252-F25FE213C63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9551" y="2889249"/>
            <a:ext cx="5724485" cy="108903"/>
          </a:xfrm>
          <a:prstGeom prst="bentConnector3">
            <a:avLst>
              <a:gd name="adj1" fmla="val 8228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F57494B-13AB-4077-BF1B-76D24B0CCD6E}"/>
              </a:ext>
            </a:extLst>
          </p:cNvPr>
          <p:cNvSpPr txBox="1">
            <a:spLocks/>
          </p:cNvSpPr>
          <p:nvPr/>
        </p:nvSpPr>
        <p:spPr>
          <a:xfrm>
            <a:off x="6457931" y="1848334"/>
            <a:ext cx="3535492" cy="28026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Path: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Core Request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Memory Response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Ring Input</a:t>
            </a:r>
          </a:p>
          <a:p>
            <a:pPr lvl="1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Pass through</a:t>
            </a: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FF3292F-2014-4513-9796-E4F1EAABF6A0}"/>
              </a:ext>
            </a:extLst>
          </p:cNvPr>
          <p:cNvSpPr/>
          <p:nvPr/>
        </p:nvSpPr>
        <p:spPr>
          <a:xfrm>
            <a:off x="10144125" y="2658606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00091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Ring-Controller</a:t>
            </a:r>
            <a:endParaRPr lang="en-IL" dirty="0"/>
          </a:p>
        </p:txBody>
      </p:sp>
      <p:pic>
        <p:nvPicPr>
          <p:cNvPr id="25" name="Content Placeholder 2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9B6431EA-7ADD-4FF5-A408-A0D3D8A229EB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l="6624" r="7073"/>
          <a:stretch/>
        </p:blipFill>
        <p:spPr>
          <a:xfrm>
            <a:off x="133350" y="1848334"/>
            <a:ext cx="6400800" cy="4647716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39F2E18-9A4F-4CD2-9B91-E6A6D362A73C}"/>
              </a:ext>
            </a:extLst>
          </p:cNvPr>
          <p:cNvCxnSpPr>
            <a:cxnSpLocks/>
            <a:stCxn id="45" idx="2"/>
          </p:cNvCxnSpPr>
          <p:nvPr/>
        </p:nvCxnSpPr>
        <p:spPr>
          <a:xfrm rot="10800000" flipV="1">
            <a:off x="1362075" y="3986210"/>
            <a:ext cx="642936" cy="140053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666E244-5882-409B-937C-A4142B72621D}"/>
              </a:ext>
            </a:extLst>
          </p:cNvPr>
          <p:cNvCxnSpPr>
            <a:cxnSpLocks/>
            <a:endCxn id="45" idx="6"/>
          </p:cNvCxnSpPr>
          <p:nvPr/>
        </p:nvCxnSpPr>
        <p:spPr>
          <a:xfrm rot="10800000" flipV="1">
            <a:off x="2571751" y="2419350"/>
            <a:ext cx="3319440" cy="1566860"/>
          </a:xfrm>
          <a:prstGeom prst="bentConnector3">
            <a:avLst>
              <a:gd name="adj1" fmla="val 8959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3B185935-A8B3-41F6-A258-40AB7E754E4D}"/>
              </a:ext>
            </a:extLst>
          </p:cNvPr>
          <p:cNvSpPr/>
          <p:nvPr/>
        </p:nvSpPr>
        <p:spPr>
          <a:xfrm>
            <a:off x="2005011" y="3562347"/>
            <a:ext cx="566740" cy="8477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F57494B-13AB-4077-BF1B-76D24B0CCD6E}"/>
              </a:ext>
            </a:extLst>
          </p:cNvPr>
          <p:cNvSpPr txBox="1">
            <a:spLocks/>
          </p:cNvSpPr>
          <p:nvPr/>
        </p:nvSpPr>
        <p:spPr>
          <a:xfrm>
            <a:off x="6457931" y="1848334"/>
            <a:ext cx="3535492" cy="28026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Path: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Core Request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Memory Response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Ring Input</a:t>
            </a:r>
          </a:p>
          <a:p>
            <a:pPr lvl="1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Pass through</a:t>
            </a:r>
          </a:p>
          <a:p>
            <a:pPr lvl="1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F2C RD/WR to local Mem</a:t>
            </a: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2736739-A869-4DC1-8CC8-271C819624D5}"/>
              </a:ext>
            </a:extLst>
          </p:cNvPr>
          <p:cNvSpPr/>
          <p:nvPr/>
        </p:nvSpPr>
        <p:spPr>
          <a:xfrm>
            <a:off x="10144125" y="2658606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22377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A0D8A67-312C-4F4F-ABB8-00B5069F9BB2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l="6624" r="7073"/>
          <a:stretch/>
        </p:blipFill>
        <p:spPr>
          <a:xfrm>
            <a:off x="133350" y="1848334"/>
            <a:ext cx="6400800" cy="4647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Ring-Controller</a:t>
            </a:r>
            <a:endParaRPr lang="en-IL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F57494B-13AB-4077-BF1B-76D24B0CCD6E}"/>
              </a:ext>
            </a:extLst>
          </p:cNvPr>
          <p:cNvSpPr txBox="1">
            <a:spLocks/>
          </p:cNvSpPr>
          <p:nvPr/>
        </p:nvSpPr>
        <p:spPr>
          <a:xfrm>
            <a:off x="6457931" y="1848334"/>
            <a:ext cx="3535492" cy="28026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Path: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Core Request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Memory Response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Ring Input</a:t>
            </a:r>
          </a:p>
          <a:p>
            <a:pPr lvl="1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Pass through</a:t>
            </a:r>
          </a:p>
          <a:p>
            <a:pPr lvl="1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F2C RD/WR to local Mem</a:t>
            </a:r>
          </a:p>
          <a:p>
            <a:pPr lvl="1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C2F RD_RSP</a:t>
            </a: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AE17911-0704-495B-8879-EFA40F834E31}"/>
              </a:ext>
            </a:extLst>
          </p:cNvPr>
          <p:cNvCxnSpPr>
            <a:cxnSpLocks/>
            <a:stCxn id="44" idx="2"/>
          </p:cNvCxnSpPr>
          <p:nvPr/>
        </p:nvCxnSpPr>
        <p:spPr>
          <a:xfrm rot="10800000" flipV="1">
            <a:off x="3857626" y="3918376"/>
            <a:ext cx="576261" cy="137752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8D9BD0C6-0A8D-4C5B-9470-FCEF0347EFDA}"/>
              </a:ext>
            </a:extLst>
          </p:cNvPr>
          <p:cNvCxnSpPr>
            <a:cxnSpLocks/>
            <a:endCxn id="44" idx="6"/>
          </p:cNvCxnSpPr>
          <p:nvPr/>
        </p:nvCxnSpPr>
        <p:spPr>
          <a:xfrm rot="10800000" flipV="1">
            <a:off x="5000627" y="2905128"/>
            <a:ext cx="1271245" cy="1013248"/>
          </a:xfrm>
          <a:prstGeom prst="bentConnector3">
            <a:avLst>
              <a:gd name="adj1" fmla="val 7322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EBB1D71-62D1-438E-934A-0ADD24A437A4}"/>
              </a:ext>
            </a:extLst>
          </p:cNvPr>
          <p:cNvSpPr/>
          <p:nvPr/>
        </p:nvSpPr>
        <p:spPr>
          <a:xfrm>
            <a:off x="4433886" y="3494513"/>
            <a:ext cx="566740" cy="8477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6DE4AE78-868C-4DAE-9A0A-6E4ED84CC9E0}"/>
              </a:ext>
            </a:extLst>
          </p:cNvPr>
          <p:cNvSpPr/>
          <p:nvPr/>
        </p:nvSpPr>
        <p:spPr>
          <a:xfrm>
            <a:off x="10144125" y="2658606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62518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Ring-Controller</a:t>
            </a:r>
            <a:endParaRPr lang="en-IL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1A25787-6D73-4A45-86E9-B79A96E80958}"/>
              </a:ext>
            </a:extLst>
          </p:cNvPr>
          <p:cNvSpPr/>
          <p:nvPr/>
        </p:nvSpPr>
        <p:spPr>
          <a:xfrm>
            <a:off x="10144125" y="2658606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009B69-8CBC-4129-9669-18F9E44F7C30}"/>
              </a:ext>
            </a:extLst>
          </p:cNvPr>
          <p:cNvSpPr txBox="1">
            <a:spLocks/>
          </p:cNvSpPr>
          <p:nvPr/>
        </p:nvSpPr>
        <p:spPr>
          <a:xfrm>
            <a:off x="1134439" y="2334756"/>
            <a:ext cx="7333286" cy="3238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600" dirty="0"/>
              <a:t>Example full Flow:</a:t>
            </a:r>
          </a:p>
          <a:p>
            <a:pPr marL="0" indent="0">
              <a:buNone/>
            </a:pPr>
            <a:br>
              <a:rPr lang="en-US" sz="3600" dirty="0"/>
            </a:br>
            <a:r>
              <a:rPr lang="en-US" sz="2800" dirty="0"/>
              <a:t>RD From Core -&gt; RD_RSP From Ring</a:t>
            </a: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364227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44F7-9DE2-4712-86EF-89C1A56E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3BF40-1DD8-48D7-9320-AC113DA999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0" y="1741320"/>
            <a:ext cx="6108568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Architecture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LOTR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RC	-&gt; This is Us</a:t>
            </a:r>
          </a:p>
          <a:p>
            <a:pPr marL="0" indent="0">
              <a:buNone/>
            </a:pPr>
            <a:r>
              <a:rPr lang="en-US" sz="3200" b="1" dirty="0"/>
              <a:t>Execution</a:t>
            </a:r>
            <a:endParaRPr lang="en-US" sz="2400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What was the Mythology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Work-Flow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Tools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Environment </a:t>
            </a:r>
          </a:p>
          <a:p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57509B-F37F-4826-9791-580F53351DB7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L" dirty="0"/>
          </a:p>
        </p:txBody>
      </p:sp>
      <p:pic>
        <p:nvPicPr>
          <p:cNvPr id="1026" name="Picture 2" descr="One Ring - Wikipedia">
            <a:extLst>
              <a:ext uri="{FF2B5EF4-FFF2-40B4-BE49-F238E27FC236}">
                <a16:creationId xmlns:a16="http://schemas.microsoft.com/office/drawing/2014/main" id="{0A00EF9C-8AC7-4625-AD9D-BD3D381BD7A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980" y="4688042"/>
            <a:ext cx="1882246" cy="176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584BF9-0818-4B90-B069-D5ED05214789}"/>
              </a:ext>
            </a:extLst>
          </p:cNvPr>
          <p:cNvSpPr/>
          <p:nvPr/>
        </p:nvSpPr>
        <p:spPr>
          <a:xfrm>
            <a:off x="10134599" y="1233649"/>
            <a:ext cx="1971675" cy="3094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64307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A0D8A67-312C-4F4F-ABB8-00B5069F9BB2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l="6624" r="7073"/>
          <a:stretch/>
        </p:blipFill>
        <p:spPr>
          <a:xfrm>
            <a:off x="133350" y="1848334"/>
            <a:ext cx="6400800" cy="4647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Ring-Controller</a:t>
            </a:r>
            <a:endParaRPr lang="en-IL" dirty="0"/>
          </a:p>
        </p:txBody>
      </p:sp>
      <p:pic>
        <p:nvPicPr>
          <p:cNvPr id="8" name="Picture 7" descr="Table&#10;&#10;Description automatically generated with low confidence">
            <a:extLst>
              <a:ext uri="{FF2B5EF4-FFF2-40B4-BE49-F238E27FC236}">
                <a16:creationId xmlns:a16="http://schemas.microsoft.com/office/drawing/2014/main" id="{FA594B6B-1CB6-490C-909A-5AAADB6A18A4}"/>
              </a:ext>
            </a:extLst>
          </p:cNvPr>
          <p:cNvPicPr/>
          <p:nvPr/>
        </p:nvPicPr>
        <p:blipFill rotWithShape="1">
          <a:blip r:embed="rId3"/>
          <a:srcRect t="15548"/>
          <a:stretch/>
        </p:blipFill>
        <p:spPr>
          <a:xfrm>
            <a:off x="133350" y="152403"/>
            <a:ext cx="9651671" cy="155257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553B1C-02EF-41C3-9B8A-C9433A2630F7}"/>
              </a:ext>
            </a:extLst>
          </p:cNvPr>
          <p:cNvSpPr/>
          <p:nvPr/>
        </p:nvSpPr>
        <p:spPr>
          <a:xfrm>
            <a:off x="10144125" y="2658606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72B7ED-E8FF-483E-9702-CCB96BFC9E31}"/>
              </a:ext>
            </a:extLst>
          </p:cNvPr>
          <p:cNvSpPr/>
          <p:nvPr/>
        </p:nvSpPr>
        <p:spPr>
          <a:xfrm>
            <a:off x="1962151" y="9047"/>
            <a:ext cx="1276350" cy="118157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F1A876B-485F-49A9-81BC-04DC033FFD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4359871" y="4397970"/>
            <a:ext cx="1536257" cy="25960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28B38CE-A1E2-40C5-BC14-37041DFDFCA0}"/>
              </a:ext>
            </a:extLst>
          </p:cNvPr>
          <p:cNvSpPr/>
          <p:nvPr/>
        </p:nvSpPr>
        <p:spPr>
          <a:xfrm>
            <a:off x="3428999" y="5439256"/>
            <a:ext cx="2562225" cy="88534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04583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A0D8A67-312C-4F4F-ABB8-00B5069F9BB2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l="6624" r="7073"/>
          <a:stretch/>
        </p:blipFill>
        <p:spPr>
          <a:xfrm>
            <a:off x="133350" y="1848334"/>
            <a:ext cx="6400800" cy="4647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Ring-Controller</a:t>
            </a:r>
            <a:endParaRPr lang="en-IL" dirty="0"/>
          </a:p>
        </p:txBody>
      </p:sp>
      <p:pic>
        <p:nvPicPr>
          <p:cNvPr id="8" name="Picture 7" descr="Table&#10;&#10;Description automatically generated with low confidence">
            <a:extLst>
              <a:ext uri="{FF2B5EF4-FFF2-40B4-BE49-F238E27FC236}">
                <a16:creationId xmlns:a16="http://schemas.microsoft.com/office/drawing/2014/main" id="{FA594B6B-1CB6-490C-909A-5AAADB6A18A4}"/>
              </a:ext>
            </a:extLst>
          </p:cNvPr>
          <p:cNvPicPr/>
          <p:nvPr/>
        </p:nvPicPr>
        <p:blipFill rotWithShape="1">
          <a:blip r:embed="rId3"/>
          <a:srcRect t="15548"/>
          <a:stretch/>
        </p:blipFill>
        <p:spPr>
          <a:xfrm>
            <a:off x="133350" y="152403"/>
            <a:ext cx="9651671" cy="155257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553B1C-02EF-41C3-9B8A-C9433A2630F7}"/>
              </a:ext>
            </a:extLst>
          </p:cNvPr>
          <p:cNvSpPr/>
          <p:nvPr/>
        </p:nvSpPr>
        <p:spPr>
          <a:xfrm>
            <a:off x="10144125" y="2658606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72B7ED-E8FF-483E-9702-CCB96BFC9E31}"/>
              </a:ext>
            </a:extLst>
          </p:cNvPr>
          <p:cNvSpPr/>
          <p:nvPr/>
        </p:nvSpPr>
        <p:spPr>
          <a:xfrm>
            <a:off x="3067050" y="-86203"/>
            <a:ext cx="1247776" cy="118157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F1A876B-485F-49A9-81BC-04DC033FFDFA}"/>
              </a:ext>
            </a:extLst>
          </p:cNvPr>
          <p:cNvCxnSpPr>
            <a:cxnSpLocks/>
            <a:endCxn id="12" idx="6"/>
          </p:cNvCxnSpPr>
          <p:nvPr/>
        </p:nvCxnSpPr>
        <p:spPr>
          <a:xfrm rot="16200000" flipV="1">
            <a:off x="4359871" y="4397970"/>
            <a:ext cx="1536257" cy="259603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701E570-8BB1-4F8E-81BF-4672EC5AAA99}"/>
              </a:ext>
            </a:extLst>
          </p:cNvPr>
          <p:cNvSpPr/>
          <p:nvPr/>
        </p:nvSpPr>
        <p:spPr>
          <a:xfrm>
            <a:off x="4255378" y="3535805"/>
            <a:ext cx="742819" cy="4476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318A46-DC46-454D-9BC7-E66FECDC9A60}"/>
              </a:ext>
            </a:extLst>
          </p:cNvPr>
          <p:cNvSpPr/>
          <p:nvPr/>
        </p:nvSpPr>
        <p:spPr>
          <a:xfrm>
            <a:off x="3428999" y="5439256"/>
            <a:ext cx="2562225" cy="885344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37569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A0D8A67-312C-4F4F-ABB8-00B5069F9BB2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l="6624" r="7073"/>
          <a:stretch/>
        </p:blipFill>
        <p:spPr>
          <a:xfrm>
            <a:off x="133350" y="1848334"/>
            <a:ext cx="6400800" cy="4647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Ring-Controller</a:t>
            </a:r>
            <a:endParaRPr lang="en-IL" dirty="0"/>
          </a:p>
        </p:txBody>
      </p:sp>
      <p:pic>
        <p:nvPicPr>
          <p:cNvPr id="8" name="Picture 7" descr="Table&#10;&#10;Description automatically generated with low confidence">
            <a:extLst>
              <a:ext uri="{FF2B5EF4-FFF2-40B4-BE49-F238E27FC236}">
                <a16:creationId xmlns:a16="http://schemas.microsoft.com/office/drawing/2014/main" id="{FA594B6B-1CB6-490C-909A-5AAADB6A18A4}"/>
              </a:ext>
            </a:extLst>
          </p:cNvPr>
          <p:cNvPicPr/>
          <p:nvPr/>
        </p:nvPicPr>
        <p:blipFill rotWithShape="1">
          <a:blip r:embed="rId3"/>
          <a:srcRect t="15548"/>
          <a:stretch/>
        </p:blipFill>
        <p:spPr>
          <a:xfrm>
            <a:off x="133350" y="152403"/>
            <a:ext cx="9651671" cy="155257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553B1C-02EF-41C3-9B8A-C9433A2630F7}"/>
              </a:ext>
            </a:extLst>
          </p:cNvPr>
          <p:cNvSpPr/>
          <p:nvPr/>
        </p:nvSpPr>
        <p:spPr>
          <a:xfrm>
            <a:off x="10144125" y="2658606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72B7ED-E8FF-483E-9702-CCB96BFC9E31}"/>
              </a:ext>
            </a:extLst>
          </p:cNvPr>
          <p:cNvSpPr/>
          <p:nvPr/>
        </p:nvSpPr>
        <p:spPr>
          <a:xfrm>
            <a:off x="4400550" y="-86203"/>
            <a:ext cx="1247776" cy="118157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F1A876B-485F-49A9-81BC-04DC033FFDFA}"/>
              </a:ext>
            </a:extLst>
          </p:cNvPr>
          <p:cNvCxnSpPr>
            <a:cxnSpLocks/>
            <a:endCxn id="12" idx="6"/>
          </p:cNvCxnSpPr>
          <p:nvPr/>
        </p:nvCxnSpPr>
        <p:spPr>
          <a:xfrm rot="16200000" flipV="1">
            <a:off x="4359871" y="4397970"/>
            <a:ext cx="1536257" cy="259603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701E570-8BB1-4F8E-81BF-4672EC5AAA99}"/>
              </a:ext>
            </a:extLst>
          </p:cNvPr>
          <p:cNvSpPr/>
          <p:nvPr/>
        </p:nvSpPr>
        <p:spPr>
          <a:xfrm>
            <a:off x="4255378" y="3535805"/>
            <a:ext cx="742819" cy="44767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DDD285C-E55C-4A20-94C7-51D830D2625E}"/>
              </a:ext>
            </a:extLst>
          </p:cNvPr>
          <p:cNvCxnSpPr>
            <a:cxnSpLocks/>
          </p:cNvCxnSpPr>
          <p:nvPr/>
        </p:nvCxnSpPr>
        <p:spPr>
          <a:xfrm rot="10800000">
            <a:off x="95250" y="2438401"/>
            <a:ext cx="4243387" cy="1257299"/>
          </a:xfrm>
          <a:prstGeom prst="bentConnector3">
            <a:avLst>
              <a:gd name="adj1" fmla="val 1139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747FC84-7A75-4421-92FA-D3C049260F29}"/>
              </a:ext>
            </a:extLst>
          </p:cNvPr>
          <p:cNvSpPr/>
          <p:nvPr/>
        </p:nvSpPr>
        <p:spPr>
          <a:xfrm>
            <a:off x="3428999" y="5439256"/>
            <a:ext cx="2562225" cy="885344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83240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A0D8A67-312C-4F4F-ABB8-00B5069F9BB2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l="6624" r="7073"/>
          <a:stretch/>
        </p:blipFill>
        <p:spPr>
          <a:xfrm>
            <a:off x="133350" y="1848334"/>
            <a:ext cx="6400800" cy="4647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Ring-Controller</a:t>
            </a:r>
            <a:endParaRPr lang="en-IL" dirty="0"/>
          </a:p>
        </p:txBody>
      </p:sp>
      <p:pic>
        <p:nvPicPr>
          <p:cNvPr id="8" name="Picture 7" descr="Table&#10;&#10;Description automatically generated with low confidence">
            <a:extLst>
              <a:ext uri="{FF2B5EF4-FFF2-40B4-BE49-F238E27FC236}">
                <a16:creationId xmlns:a16="http://schemas.microsoft.com/office/drawing/2014/main" id="{FA594B6B-1CB6-490C-909A-5AAADB6A18A4}"/>
              </a:ext>
            </a:extLst>
          </p:cNvPr>
          <p:cNvPicPr/>
          <p:nvPr/>
        </p:nvPicPr>
        <p:blipFill rotWithShape="1">
          <a:blip r:embed="rId3"/>
          <a:srcRect t="15548"/>
          <a:stretch/>
        </p:blipFill>
        <p:spPr>
          <a:xfrm>
            <a:off x="133350" y="152403"/>
            <a:ext cx="9651671" cy="155257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553B1C-02EF-41C3-9B8A-C9433A2630F7}"/>
              </a:ext>
            </a:extLst>
          </p:cNvPr>
          <p:cNvSpPr/>
          <p:nvPr/>
        </p:nvSpPr>
        <p:spPr>
          <a:xfrm>
            <a:off x="10144125" y="2658606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72B7ED-E8FF-483E-9702-CCB96BFC9E31}"/>
              </a:ext>
            </a:extLst>
          </p:cNvPr>
          <p:cNvSpPr/>
          <p:nvPr/>
        </p:nvSpPr>
        <p:spPr>
          <a:xfrm>
            <a:off x="5581650" y="-74190"/>
            <a:ext cx="666750" cy="118157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F1A876B-485F-49A9-81BC-04DC033FFDFA}"/>
              </a:ext>
            </a:extLst>
          </p:cNvPr>
          <p:cNvCxnSpPr>
            <a:cxnSpLocks/>
            <a:endCxn id="12" idx="6"/>
          </p:cNvCxnSpPr>
          <p:nvPr/>
        </p:nvCxnSpPr>
        <p:spPr>
          <a:xfrm rot="16200000" flipV="1">
            <a:off x="4359871" y="4397970"/>
            <a:ext cx="1536257" cy="259603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701E570-8BB1-4F8E-81BF-4672EC5AAA99}"/>
              </a:ext>
            </a:extLst>
          </p:cNvPr>
          <p:cNvSpPr/>
          <p:nvPr/>
        </p:nvSpPr>
        <p:spPr>
          <a:xfrm>
            <a:off x="4255378" y="3535805"/>
            <a:ext cx="742819" cy="44767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DDD285C-E55C-4A20-94C7-51D830D2625E}"/>
              </a:ext>
            </a:extLst>
          </p:cNvPr>
          <p:cNvCxnSpPr>
            <a:cxnSpLocks/>
          </p:cNvCxnSpPr>
          <p:nvPr/>
        </p:nvCxnSpPr>
        <p:spPr>
          <a:xfrm rot="10800000">
            <a:off x="95250" y="2438401"/>
            <a:ext cx="4243387" cy="1257299"/>
          </a:xfrm>
          <a:prstGeom prst="bentConnector3">
            <a:avLst>
              <a:gd name="adj1" fmla="val 11392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6FFD11D-9825-444A-BF5D-988DB9616D2C}"/>
              </a:ext>
            </a:extLst>
          </p:cNvPr>
          <p:cNvSpPr/>
          <p:nvPr/>
        </p:nvSpPr>
        <p:spPr>
          <a:xfrm>
            <a:off x="3428999" y="5439256"/>
            <a:ext cx="2562225" cy="885344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76640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A0D8A67-312C-4F4F-ABB8-00B5069F9BB2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l="6624" r="7073"/>
          <a:stretch/>
        </p:blipFill>
        <p:spPr>
          <a:xfrm>
            <a:off x="133350" y="1848334"/>
            <a:ext cx="6400800" cy="4647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Ring-Controller</a:t>
            </a:r>
            <a:endParaRPr lang="en-IL" dirty="0"/>
          </a:p>
        </p:txBody>
      </p:sp>
      <p:pic>
        <p:nvPicPr>
          <p:cNvPr id="8" name="Picture 7" descr="Table&#10;&#10;Description automatically generated with low confidence">
            <a:extLst>
              <a:ext uri="{FF2B5EF4-FFF2-40B4-BE49-F238E27FC236}">
                <a16:creationId xmlns:a16="http://schemas.microsoft.com/office/drawing/2014/main" id="{FA594B6B-1CB6-490C-909A-5AAADB6A18A4}"/>
              </a:ext>
            </a:extLst>
          </p:cNvPr>
          <p:cNvPicPr/>
          <p:nvPr/>
        </p:nvPicPr>
        <p:blipFill rotWithShape="1">
          <a:blip r:embed="rId3"/>
          <a:srcRect t="15548"/>
          <a:stretch/>
        </p:blipFill>
        <p:spPr>
          <a:xfrm>
            <a:off x="133350" y="152403"/>
            <a:ext cx="9651671" cy="155257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553B1C-02EF-41C3-9B8A-C9433A2630F7}"/>
              </a:ext>
            </a:extLst>
          </p:cNvPr>
          <p:cNvSpPr/>
          <p:nvPr/>
        </p:nvSpPr>
        <p:spPr>
          <a:xfrm>
            <a:off x="10144125" y="2658606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72B7ED-E8FF-483E-9702-CCB96BFC9E31}"/>
              </a:ext>
            </a:extLst>
          </p:cNvPr>
          <p:cNvSpPr/>
          <p:nvPr/>
        </p:nvSpPr>
        <p:spPr>
          <a:xfrm>
            <a:off x="6038850" y="-58061"/>
            <a:ext cx="990600" cy="132124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F1A876B-485F-49A9-81BC-04DC033FFDFA}"/>
              </a:ext>
            </a:extLst>
          </p:cNvPr>
          <p:cNvCxnSpPr>
            <a:cxnSpLocks/>
            <a:endCxn id="12" idx="6"/>
          </p:cNvCxnSpPr>
          <p:nvPr/>
        </p:nvCxnSpPr>
        <p:spPr>
          <a:xfrm rot="16200000" flipV="1">
            <a:off x="4359871" y="4397970"/>
            <a:ext cx="1536257" cy="259603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701E570-8BB1-4F8E-81BF-4672EC5AAA99}"/>
              </a:ext>
            </a:extLst>
          </p:cNvPr>
          <p:cNvSpPr/>
          <p:nvPr/>
        </p:nvSpPr>
        <p:spPr>
          <a:xfrm>
            <a:off x="4255378" y="3535805"/>
            <a:ext cx="742819" cy="44767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DDD285C-E55C-4A20-94C7-51D830D2625E}"/>
              </a:ext>
            </a:extLst>
          </p:cNvPr>
          <p:cNvCxnSpPr>
            <a:cxnSpLocks/>
          </p:cNvCxnSpPr>
          <p:nvPr/>
        </p:nvCxnSpPr>
        <p:spPr>
          <a:xfrm rot="10800000">
            <a:off x="95250" y="2438401"/>
            <a:ext cx="4243387" cy="1257299"/>
          </a:xfrm>
          <a:prstGeom prst="bentConnector3">
            <a:avLst>
              <a:gd name="adj1" fmla="val 11392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7F2E8FE-C0BA-4067-935D-7D932E4DA011}"/>
              </a:ext>
            </a:extLst>
          </p:cNvPr>
          <p:cNvCxnSpPr>
            <a:cxnSpLocks/>
            <a:endCxn id="12" idx="6"/>
          </p:cNvCxnSpPr>
          <p:nvPr/>
        </p:nvCxnSpPr>
        <p:spPr>
          <a:xfrm rot="10800000" flipV="1">
            <a:off x="4998198" y="2876549"/>
            <a:ext cx="1269257" cy="883094"/>
          </a:xfrm>
          <a:prstGeom prst="bentConnector3">
            <a:avLst>
              <a:gd name="adj1" fmla="val 7401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5A7506A-6760-4DD0-95A7-E1A6FC8CE591}"/>
              </a:ext>
            </a:extLst>
          </p:cNvPr>
          <p:cNvSpPr/>
          <p:nvPr/>
        </p:nvSpPr>
        <p:spPr>
          <a:xfrm>
            <a:off x="3428999" y="5439256"/>
            <a:ext cx="2562225" cy="885344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74467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A0D8A67-312C-4F4F-ABB8-00B5069F9BB2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l="6624" r="7073"/>
          <a:stretch/>
        </p:blipFill>
        <p:spPr>
          <a:xfrm>
            <a:off x="133350" y="1848334"/>
            <a:ext cx="6400800" cy="4647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Ring-Controller</a:t>
            </a:r>
            <a:endParaRPr lang="en-IL" dirty="0"/>
          </a:p>
        </p:txBody>
      </p:sp>
      <p:pic>
        <p:nvPicPr>
          <p:cNvPr id="8" name="Picture 7" descr="Table&#10;&#10;Description automatically generated with low confidence">
            <a:extLst>
              <a:ext uri="{FF2B5EF4-FFF2-40B4-BE49-F238E27FC236}">
                <a16:creationId xmlns:a16="http://schemas.microsoft.com/office/drawing/2014/main" id="{FA594B6B-1CB6-490C-909A-5AAADB6A18A4}"/>
              </a:ext>
            </a:extLst>
          </p:cNvPr>
          <p:cNvPicPr/>
          <p:nvPr/>
        </p:nvPicPr>
        <p:blipFill rotWithShape="1">
          <a:blip r:embed="rId3"/>
          <a:srcRect t="15548"/>
          <a:stretch/>
        </p:blipFill>
        <p:spPr>
          <a:xfrm>
            <a:off x="133350" y="152403"/>
            <a:ext cx="9651671" cy="155257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553B1C-02EF-41C3-9B8A-C9433A2630F7}"/>
              </a:ext>
            </a:extLst>
          </p:cNvPr>
          <p:cNvSpPr/>
          <p:nvPr/>
        </p:nvSpPr>
        <p:spPr>
          <a:xfrm>
            <a:off x="10144125" y="2658606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72B7ED-E8FF-483E-9702-CCB96BFC9E31}"/>
              </a:ext>
            </a:extLst>
          </p:cNvPr>
          <p:cNvSpPr/>
          <p:nvPr/>
        </p:nvSpPr>
        <p:spPr>
          <a:xfrm>
            <a:off x="6858000" y="9525"/>
            <a:ext cx="1181100" cy="132124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F1A876B-485F-49A9-81BC-04DC033FFDFA}"/>
              </a:ext>
            </a:extLst>
          </p:cNvPr>
          <p:cNvCxnSpPr>
            <a:cxnSpLocks/>
            <a:endCxn id="12" idx="6"/>
          </p:cNvCxnSpPr>
          <p:nvPr/>
        </p:nvCxnSpPr>
        <p:spPr>
          <a:xfrm rot="16200000" flipV="1">
            <a:off x="4359871" y="4397970"/>
            <a:ext cx="1536257" cy="259603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701E570-8BB1-4F8E-81BF-4672EC5AAA99}"/>
              </a:ext>
            </a:extLst>
          </p:cNvPr>
          <p:cNvSpPr/>
          <p:nvPr/>
        </p:nvSpPr>
        <p:spPr>
          <a:xfrm>
            <a:off x="4255378" y="3535805"/>
            <a:ext cx="742819" cy="4476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DDD285C-E55C-4A20-94C7-51D830D2625E}"/>
              </a:ext>
            </a:extLst>
          </p:cNvPr>
          <p:cNvCxnSpPr>
            <a:cxnSpLocks/>
          </p:cNvCxnSpPr>
          <p:nvPr/>
        </p:nvCxnSpPr>
        <p:spPr>
          <a:xfrm rot="10800000">
            <a:off x="95250" y="2438401"/>
            <a:ext cx="4243387" cy="1257299"/>
          </a:xfrm>
          <a:prstGeom prst="bentConnector3">
            <a:avLst>
              <a:gd name="adj1" fmla="val 11392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7F2E8FE-C0BA-4067-935D-7D932E4DA011}"/>
              </a:ext>
            </a:extLst>
          </p:cNvPr>
          <p:cNvCxnSpPr>
            <a:cxnSpLocks/>
            <a:endCxn id="12" idx="6"/>
          </p:cNvCxnSpPr>
          <p:nvPr/>
        </p:nvCxnSpPr>
        <p:spPr>
          <a:xfrm rot="10800000" flipV="1">
            <a:off x="4998198" y="2876549"/>
            <a:ext cx="1269257" cy="883094"/>
          </a:xfrm>
          <a:prstGeom prst="bentConnector3">
            <a:avLst>
              <a:gd name="adj1" fmla="val 740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8A89816-3267-4021-9E2A-5CEC53C0C863}"/>
              </a:ext>
            </a:extLst>
          </p:cNvPr>
          <p:cNvSpPr/>
          <p:nvPr/>
        </p:nvSpPr>
        <p:spPr>
          <a:xfrm>
            <a:off x="3428999" y="5439256"/>
            <a:ext cx="2562225" cy="885344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95008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2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A0D8A67-312C-4F4F-ABB8-00B5069F9BB2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2"/>
          <a:srcRect l="6624" r="7073"/>
          <a:stretch/>
        </p:blipFill>
        <p:spPr>
          <a:xfrm>
            <a:off x="133350" y="1848334"/>
            <a:ext cx="6400800" cy="4647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Ring-Controller</a:t>
            </a:r>
            <a:endParaRPr lang="en-IL" dirty="0"/>
          </a:p>
        </p:txBody>
      </p:sp>
      <p:pic>
        <p:nvPicPr>
          <p:cNvPr id="8" name="Picture 7" descr="Table&#10;&#10;Description automatically generated with low confidence">
            <a:extLst>
              <a:ext uri="{FF2B5EF4-FFF2-40B4-BE49-F238E27FC236}">
                <a16:creationId xmlns:a16="http://schemas.microsoft.com/office/drawing/2014/main" id="{FA594B6B-1CB6-490C-909A-5AAADB6A18A4}"/>
              </a:ext>
            </a:extLst>
          </p:cNvPr>
          <p:cNvPicPr/>
          <p:nvPr/>
        </p:nvPicPr>
        <p:blipFill rotWithShape="1">
          <a:blip r:embed="rId3"/>
          <a:srcRect t="15548"/>
          <a:stretch/>
        </p:blipFill>
        <p:spPr>
          <a:xfrm>
            <a:off x="133350" y="152403"/>
            <a:ext cx="9651671" cy="155257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553B1C-02EF-41C3-9B8A-C9433A2630F7}"/>
              </a:ext>
            </a:extLst>
          </p:cNvPr>
          <p:cNvSpPr/>
          <p:nvPr/>
        </p:nvSpPr>
        <p:spPr>
          <a:xfrm>
            <a:off x="10144125" y="2658606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D72B7ED-E8FF-483E-9702-CCB96BFC9E31}"/>
              </a:ext>
            </a:extLst>
          </p:cNvPr>
          <p:cNvSpPr/>
          <p:nvPr/>
        </p:nvSpPr>
        <p:spPr>
          <a:xfrm>
            <a:off x="7905750" y="0"/>
            <a:ext cx="1181100" cy="132124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F1A876B-485F-49A9-81BC-04DC033FFDFA}"/>
              </a:ext>
            </a:extLst>
          </p:cNvPr>
          <p:cNvCxnSpPr>
            <a:cxnSpLocks/>
            <a:endCxn id="12" idx="6"/>
          </p:cNvCxnSpPr>
          <p:nvPr/>
        </p:nvCxnSpPr>
        <p:spPr>
          <a:xfrm rot="16200000" flipV="1">
            <a:off x="4359871" y="4397970"/>
            <a:ext cx="1536257" cy="259603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701E570-8BB1-4F8E-81BF-4672EC5AAA99}"/>
              </a:ext>
            </a:extLst>
          </p:cNvPr>
          <p:cNvSpPr/>
          <p:nvPr/>
        </p:nvSpPr>
        <p:spPr>
          <a:xfrm>
            <a:off x="4255378" y="3535805"/>
            <a:ext cx="742819" cy="44767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DDD285C-E55C-4A20-94C7-51D830D2625E}"/>
              </a:ext>
            </a:extLst>
          </p:cNvPr>
          <p:cNvCxnSpPr>
            <a:cxnSpLocks/>
          </p:cNvCxnSpPr>
          <p:nvPr/>
        </p:nvCxnSpPr>
        <p:spPr>
          <a:xfrm rot="10800000">
            <a:off x="95250" y="2438401"/>
            <a:ext cx="4243387" cy="1257299"/>
          </a:xfrm>
          <a:prstGeom prst="bentConnector3">
            <a:avLst>
              <a:gd name="adj1" fmla="val 11392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7F2E8FE-C0BA-4067-935D-7D932E4DA011}"/>
              </a:ext>
            </a:extLst>
          </p:cNvPr>
          <p:cNvCxnSpPr>
            <a:cxnSpLocks/>
            <a:endCxn id="12" idx="6"/>
          </p:cNvCxnSpPr>
          <p:nvPr/>
        </p:nvCxnSpPr>
        <p:spPr>
          <a:xfrm rot="10800000" flipV="1">
            <a:off x="4998198" y="2876549"/>
            <a:ext cx="1269257" cy="883094"/>
          </a:xfrm>
          <a:prstGeom prst="bentConnector3">
            <a:avLst>
              <a:gd name="adj1" fmla="val 74014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7F4AF3C-C283-484D-BA39-D28DCB601039}"/>
              </a:ext>
            </a:extLst>
          </p:cNvPr>
          <p:cNvCxnSpPr>
            <a:cxnSpLocks/>
            <a:stCxn id="12" idx="2"/>
          </p:cNvCxnSpPr>
          <p:nvPr/>
        </p:nvCxnSpPr>
        <p:spPr>
          <a:xfrm rot="10800000" flipV="1">
            <a:off x="3819526" y="3759642"/>
            <a:ext cx="435853" cy="184105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59B2E061-DE61-4EAC-956E-1C911119544E}"/>
              </a:ext>
            </a:extLst>
          </p:cNvPr>
          <p:cNvSpPr/>
          <p:nvPr/>
        </p:nvSpPr>
        <p:spPr>
          <a:xfrm>
            <a:off x="3428999" y="5439256"/>
            <a:ext cx="2562225" cy="885344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42998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MRO</a:t>
            </a:r>
            <a:endParaRPr lang="en-I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553B1C-02EF-41C3-9B8A-C9433A2630F7}"/>
              </a:ext>
            </a:extLst>
          </p:cNvPr>
          <p:cNvSpPr/>
          <p:nvPr/>
        </p:nvSpPr>
        <p:spPr>
          <a:xfrm>
            <a:off x="10134599" y="3014427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C184D76-375C-499B-9DAD-D71E847BF40E}"/>
              </a:ext>
            </a:extLst>
          </p:cNvPr>
          <p:cNvSpPr txBox="1">
            <a:spLocks/>
          </p:cNvSpPr>
          <p:nvPr/>
        </p:nvSpPr>
        <p:spPr>
          <a:xfrm>
            <a:off x="646111" y="1048881"/>
            <a:ext cx="7571412" cy="3465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600" dirty="0"/>
              <a:t>There are many constraints for the arbitration scheme:</a:t>
            </a:r>
            <a:endParaRPr lang="en-IL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97AA6E-BBD9-4BFB-B202-409441B2E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10" y="2295524"/>
            <a:ext cx="5970492" cy="429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23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MRO</a:t>
            </a:r>
            <a:endParaRPr lang="en-I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553B1C-02EF-41C3-9B8A-C9433A2630F7}"/>
              </a:ext>
            </a:extLst>
          </p:cNvPr>
          <p:cNvSpPr/>
          <p:nvPr/>
        </p:nvSpPr>
        <p:spPr>
          <a:xfrm>
            <a:off x="10134599" y="3014427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C184D76-375C-499B-9DAD-D71E847BF40E}"/>
              </a:ext>
            </a:extLst>
          </p:cNvPr>
          <p:cNvSpPr txBox="1">
            <a:spLocks/>
          </p:cNvSpPr>
          <p:nvPr/>
        </p:nvSpPr>
        <p:spPr>
          <a:xfrm>
            <a:off x="646111" y="1152983"/>
            <a:ext cx="7743825" cy="4591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600" dirty="0"/>
              <a:t>One of the most important arbitration condition:</a:t>
            </a:r>
          </a:p>
          <a:p>
            <a:pPr marL="0" indent="0">
              <a:buNone/>
            </a:pPr>
            <a:r>
              <a:rPr lang="en-US" sz="2800" i="1" u="sng" dirty="0"/>
              <a:t>“Each entry in the C2F &amp; F2C must be served the req/</a:t>
            </a:r>
            <a:r>
              <a:rPr lang="en-US" sz="2800" i="1" u="sng" dirty="0" err="1"/>
              <a:t>rsp</a:t>
            </a:r>
            <a:r>
              <a:rPr lang="en-US" sz="2800" i="1" u="sng" dirty="0"/>
              <a:t> in the allocation order”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Therefore, we designed the</a:t>
            </a:r>
            <a:br>
              <a:rPr lang="en-US" sz="3600" dirty="0"/>
            </a:br>
            <a:r>
              <a:rPr lang="en-US" sz="3600" dirty="0"/>
              <a:t>MRO: “</a:t>
            </a:r>
            <a:r>
              <a:rPr lang="en-IL" sz="3600" dirty="0"/>
              <a:t>Matrix Remember Order</a:t>
            </a:r>
            <a:r>
              <a:rPr lang="en-US" sz="3600" dirty="0"/>
              <a:t>”</a:t>
            </a:r>
            <a:endParaRPr lang="en-IL" sz="3600" dirty="0"/>
          </a:p>
        </p:txBody>
      </p:sp>
    </p:spTree>
    <p:extLst>
      <p:ext uri="{BB962C8B-B14F-4D97-AF65-F5344CB8AC3E}">
        <p14:creationId xmlns:p14="http://schemas.microsoft.com/office/powerpoint/2010/main" val="712908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MRO</a:t>
            </a:r>
            <a:endParaRPr lang="en-I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553B1C-02EF-41C3-9B8A-C9433A2630F7}"/>
              </a:ext>
            </a:extLst>
          </p:cNvPr>
          <p:cNvSpPr/>
          <p:nvPr/>
        </p:nvSpPr>
        <p:spPr>
          <a:xfrm>
            <a:off x="10134599" y="3014427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DC62301-8F5D-4D98-B57B-212F22F259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1999" y="2610206"/>
            <a:ext cx="6926265" cy="4042726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94A0ADD-938E-4CD3-A5FE-E75F616D3F45}"/>
              </a:ext>
            </a:extLst>
          </p:cNvPr>
          <p:cNvSpPr txBox="1">
            <a:spLocks/>
          </p:cNvSpPr>
          <p:nvPr/>
        </p:nvSpPr>
        <p:spPr>
          <a:xfrm>
            <a:off x="646110" y="1152983"/>
            <a:ext cx="9404723" cy="4591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600" dirty="0"/>
              <a:t>This micro architecture allow us to arbitrate the buffer candidates correctly </a:t>
            </a:r>
            <a:endParaRPr lang="en-IL" sz="3600" dirty="0"/>
          </a:p>
        </p:txBody>
      </p:sp>
    </p:spTree>
    <p:extLst>
      <p:ext uri="{BB962C8B-B14F-4D97-AF65-F5344CB8AC3E}">
        <p14:creationId xmlns:p14="http://schemas.microsoft.com/office/powerpoint/2010/main" val="2087987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37B3-FD60-40EB-A8D9-5E3FE122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/>
              <a:t>The Architectural idea</a:t>
            </a:r>
            <a:endParaRPr lang="en-IL" sz="60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FFD3E4A-71B6-4F57-8A89-B3BBEA9CFD53}"/>
              </a:ext>
            </a:extLst>
          </p:cNvPr>
          <p:cNvSpPr/>
          <p:nvPr/>
        </p:nvSpPr>
        <p:spPr>
          <a:xfrm>
            <a:off x="10144125" y="1933576"/>
            <a:ext cx="1952626" cy="19156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50798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C2F &amp; F2C</a:t>
            </a:r>
            <a:br>
              <a:rPr lang="en-US" dirty="0"/>
            </a:br>
            <a:r>
              <a:rPr lang="en-US" dirty="0"/>
              <a:t>State Machine &amp; Ctrl Bits</a:t>
            </a:r>
            <a:endParaRPr lang="en-I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553B1C-02EF-41C3-9B8A-C9433A2630F7}"/>
              </a:ext>
            </a:extLst>
          </p:cNvPr>
          <p:cNvSpPr/>
          <p:nvPr/>
        </p:nvSpPr>
        <p:spPr>
          <a:xfrm>
            <a:off x="10134599" y="3357327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2085E-3A43-4D56-B15E-6A0D587D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3311803"/>
            <a:ext cx="4648200" cy="3429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B1A4E4-B5E9-4099-B910-49D9D82A9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741" y="3672631"/>
            <a:ext cx="5493858" cy="270818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D88A9F4-009D-42F8-9A46-C5EB099EEDEB}"/>
              </a:ext>
            </a:extLst>
          </p:cNvPr>
          <p:cNvSpPr txBox="1">
            <a:spLocks/>
          </p:cNvSpPr>
          <p:nvPr/>
        </p:nvSpPr>
        <p:spPr>
          <a:xfrm>
            <a:off x="455610" y="1814232"/>
            <a:ext cx="9404723" cy="4591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600" dirty="0"/>
              <a:t>The “State Machine” is a function of the current State + feedback from design.</a:t>
            </a:r>
            <a:endParaRPr lang="en-IL" sz="3600" dirty="0"/>
          </a:p>
        </p:txBody>
      </p:sp>
    </p:spTree>
    <p:extLst>
      <p:ext uri="{BB962C8B-B14F-4D97-AF65-F5344CB8AC3E}">
        <p14:creationId xmlns:p14="http://schemas.microsoft.com/office/powerpoint/2010/main" val="2210165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8B6908-743C-464F-A553-3BBA5C9A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3311803"/>
            <a:ext cx="4648200" cy="34298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6C54AF-2793-4D67-9B21-72492F52B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741" y="3672631"/>
            <a:ext cx="5493858" cy="27081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C2F &amp; F2C</a:t>
            </a:r>
            <a:br>
              <a:rPr lang="en-US" dirty="0"/>
            </a:br>
            <a:r>
              <a:rPr lang="en-US" dirty="0"/>
              <a:t>State Machine &amp; Ctrl Bits</a:t>
            </a:r>
            <a:endParaRPr lang="en-I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553B1C-02EF-41C3-9B8A-C9433A2630F7}"/>
              </a:ext>
            </a:extLst>
          </p:cNvPr>
          <p:cNvSpPr/>
          <p:nvPr/>
        </p:nvSpPr>
        <p:spPr>
          <a:xfrm>
            <a:off x="10134599" y="3357327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F0DC441-7954-4270-85F6-21099458188F}"/>
              </a:ext>
            </a:extLst>
          </p:cNvPr>
          <p:cNvSpPr/>
          <p:nvPr/>
        </p:nvSpPr>
        <p:spPr>
          <a:xfrm>
            <a:off x="1126015" y="5026722"/>
            <a:ext cx="1590675" cy="7810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8B77014-3F28-47B7-8865-A4D80EBB008C}"/>
              </a:ext>
            </a:extLst>
          </p:cNvPr>
          <p:cNvSpPr txBox="1">
            <a:spLocks/>
          </p:cNvSpPr>
          <p:nvPr/>
        </p:nvSpPr>
        <p:spPr>
          <a:xfrm>
            <a:off x="646111" y="1953083"/>
            <a:ext cx="9404723" cy="4591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600" dirty="0"/>
              <a:t>Note the MRO as a key component for the State machine logic.</a:t>
            </a:r>
            <a:endParaRPr lang="en-IL" sz="3600" dirty="0"/>
          </a:p>
        </p:txBody>
      </p:sp>
    </p:spTree>
    <p:extLst>
      <p:ext uri="{BB962C8B-B14F-4D97-AF65-F5344CB8AC3E}">
        <p14:creationId xmlns:p14="http://schemas.microsoft.com/office/powerpoint/2010/main" val="3120240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C2F &amp; F2C </a:t>
            </a:r>
            <a:br>
              <a:rPr lang="en-US" dirty="0"/>
            </a:br>
            <a:r>
              <a:rPr lang="en-US" dirty="0"/>
              <a:t>Buffers Data Path</a:t>
            </a:r>
            <a:endParaRPr lang="en-I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553B1C-02EF-41C3-9B8A-C9433A2630F7}"/>
              </a:ext>
            </a:extLst>
          </p:cNvPr>
          <p:cNvSpPr/>
          <p:nvPr/>
        </p:nvSpPr>
        <p:spPr>
          <a:xfrm>
            <a:off x="10134599" y="3357327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D06F5C-BCA3-487F-8E10-57E865387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3226083"/>
            <a:ext cx="6540540" cy="3431892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EDCB456-D5E9-4ED3-9EC7-4CB5EF4B1BAB}"/>
              </a:ext>
            </a:extLst>
          </p:cNvPr>
          <p:cNvSpPr txBox="1">
            <a:spLocks/>
          </p:cNvSpPr>
          <p:nvPr/>
        </p:nvSpPr>
        <p:spPr>
          <a:xfrm>
            <a:off x="646110" y="1853248"/>
            <a:ext cx="9404723" cy="3771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600" dirty="0"/>
              <a:t>The “ctrl bits” control the “Data Path” allocation and deallocation from Buffer</a:t>
            </a:r>
            <a:endParaRPr lang="en-IL" sz="3600" dirty="0"/>
          </a:p>
        </p:txBody>
      </p:sp>
    </p:spTree>
    <p:extLst>
      <p:ext uri="{BB962C8B-B14F-4D97-AF65-F5344CB8AC3E}">
        <p14:creationId xmlns:p14="http://schemas.microsoft.com/office/powerpoint/2010/main" val="520129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37B3-FD60-40EB-A8D9-5E3FE122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Workflow &amp; Execution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9AEA589-B824-4FE8-A403-0F84CF3B2D87}"/>
              </a:ext>
            </a:extLst>
          </p:cNvPr>
          <p:cNvSpPr/>
          <p:nvPr/>
        </p:nvSpPr>
        <p:spPr>
          <a:xfrm>
            <a:off x="10144125" y="4181476"/>
            <a:ext cx="1952626" cy="221932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52464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HAS &amp; MAS</a:t>
            </a:r>
            <a:endParaRPr lang="en-IL" sz="44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2923215-CABE-4D0C-B78B-12A9F1BE1BB3}"/>
              </a:ext>
            </a:extLst>
          </p:cNvPr>
          <p:cNvSpPr/>
          <p:nvPr/>
        </p:nvSpPr>
        <p:spPr>
          <a:xfrm>
            <a:off x="10144125" y="4592181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A51C4C0A-CF86-4FB8-898F-6F1D47C8FCE5}"/>
              </a:ext>
            </a:extLst>
          </p:cNvPr>
          <p:cNvSpPr txBox="1">
            <a:spLocks/>
          </p:cNvSpPr>
          <p:nvPr/>
        </p:nvSpPr>
        <p:spPr>
          <a:xfrm>
            <a:off x="274200" y="1868031"/>
            <a:ext cx="9658350" cy="40850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HAS: </a:t>
            </a:r>
            <a:r>
              <a:rPr lang="en-US" sz="3600" dirty="0"/>
              <a:t>High Level Architecture Specification</a:t>
            </a:r>
          </a:p>
          <a:p>
            <a:pPr marL="0" indent="0">
              <a:buNone/>
            </a:pPr>
            <a:r>
              <a:rPr lang="en-US" sz="3200" i="1" u="sng" dirty="0"/>
              <a:t>What</a:t>
            </a:r>
            <a:r>
              <a:rPr lang="en-US" sz="3200" dirty="0"/>
              <a:t> we need to support.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MAS: </a:t>
            </a:r>
            <a:r>
              <a:rPr lang="en-US" sz="3600" dirty="0"/>
              <a:t>Micro Architecture Specification</a:t>
            </a:r>
          </a:p>
          <a:p>
            <a:pPr marL="0" indent="0">
              <a:buNone/>
            </a:pPr>
            <a:r>
              <a:rPr lang="en-US" sz="3600" i="1" u="sng" dirty="0"/>
              <a:t>How</a:t>
            </a:r>
            <a:r>
              <a:rPr lang="en-US" sz="3600" dirty="0"/>
              <a:t> we implemented it.</a:t>
            </a:r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2600" dirty="0"/>
              <a:t>*In this project we merge the two into a single spec </a:t>
            </a:r>
            <a:endParaRPr lang="en-IL" sz="2600" dirty="0"/>
          </a:p>
        </p:txBody>
      </p:sp>
    </p:spTree>
    <p:extLst>
      <p:ext uri="{BB962C8B-B14F-4D97-AF65-F5344CB8AC3E}">
        <p14:creationId xmlns:p14="http://schemas.microsoft.com/office/powerpoint/2010/main" val="16991195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HAS &amp; MAS</a:t>
            </a:r>
            <a:endParaRPr lang="en-IL"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E8C1F-7008-4CA8-B1F7-A75E33BBB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14" y="1737341"/>
            <a:ext cx="8104811" cy="4971686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9835E61-672D-4AFA-B4A2-9ABB89950517}"/>
              </a:ext>
            </a:extLst>
          </p:cNvPr>
          <p:cNvSpPr txBox="1">
            <a:spLocks/>
          </p:cNvSpPr>
          <p:nvPr/>
        </p:nvSpPr>
        <p:spPr>
          <a:xfrm>
            <a:off x="147387" y="1038225"/>
            <a:ext cx="9768138" cy="4286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All details are in this Spec &amp; </a:t>
            </a:r>
            <a:r>
              <a:rPr lang="en-US" sz="2000" b="1" dirty="0" err="1"/>
              <a:t>github</a:t>
            </a:r>
            <a:r>
              <a:rPr lang="en-US" sz="2000" b="1" dirty="0"/>
              <a:t>:</a:t>
            </a:r>
            <a:br>
              <a:rPr lang="en-US" sz="2000" b="1" dirty="0"/>
            </a:br>
            <a:r>
              <a:rPr lang="en-US" sz="2000" b="1" dirty="0"/>
              <a:t>https://github.com/amichai-bd/riscv-multi-core-lotr</a:t>
            </a:r>
            <a:br>
              <a:rPr lang="en-US" sz="2000" b="1" dirty="0"/>
            </a:br>
            <a:endParaRPr lang="en-IL" sz="1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0C1590-040C-4579-B945-4CCB8DEF55DA}"/>
              </a:ext>
            </a:extLst>
          </p:cNvPr>
          <p:cNvSpPr/>
          <p:nvPr/>
        </p:nvSpPr>
        <p:spPr>
          <a:xfrm>
            <a:off x="10144125" y="4592181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83603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Verilog Simulation</a:t>
            </a:r>
            <a:endParaRPr lang="en-IL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014" y="1645204"/>
            <a:ext cx="9171612" cy="41957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b="1" dirty="0"/>
              <a:t>Technion VNC Linux Environment</a:t>
            </a:r>
            <a:br>
              <a:rPr lang="en-US" sz="3600" b="1" dirty="0"/>
            </a:br>
            <a:r>
              <a:rPr lang="en-US" sz="3600" b="1" dirty="0"/>
              <a:t>Using “VCS” &amp;&amp; “VERDI–FSDB”</a:t>
            </a:r>
          </a:p>
          <a:p>
            <a:endParaRPr lang="en-US" sz="3600" dirty="0"/>
          </a:p>
          <a:p>
            <a:r>
              <a:rPr lang="en-US" sz="3600" dirty="0"/>
              <a:t> Compilation</a:t>
            </a:r>
          </a:p>
          <a:p>
            <a:r>
              <a:rPr lang="en-US" sz="3600" dirty="0"/>
              <a:t> Elaboration</a:t>
            </a:r>
          </a:p>
          <a:p>
            <a:r>
              <a:rPr lang="en-US" sz="3600" dirty="0"/>
              <a:t> Simulation</a:t>
            </a:r>
          </a:p>
          <a:p>
            <a:r>
              <a:rPr lang="en-US" sz="3600" dirty="0"/>
              <a:t> Wave tracker - Debug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7616A18-3739-4A0F-9462-189323D9E8D4}"/>
              </a:ext>
            </a:extLst>
          </p:cNvPr>
          <p:cNvSpPr/>
          <p:nvPr/>
        </p:nvSpPr>
        <p:spPr>
          <a:xfrm>
            <a:off x="10144125" y="4944606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89823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GitHub</a:t>
            </a:r>
            <a:endParaRPr lang="en-IL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410" y="904265"/>
            <a:ext cx="7126288" cy="4195763"/>
          </a:xfrm>
        </p:spPr>
        <p:txBody>
          <a:bodyPr/>
          <a:lstStyle/>
          <a:p>
            <a:r>
              <a:rPr lang="en-US" dirty="0"/>
              <a:t>https://github.com/amichai-bd/riscv-multi-core-lotr</a:t>
            </a:r>
            <a:endParaRPr lang="en-IL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89322A7-BF94-4DC6-8408-4756FA047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3" y="1333628"/>
            <a:ext cx="8034120" cy="12642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20BCC6-E9C0-4523-BE24-71A4D878D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52" y="3248894"/>
            <a:ext cx="6832455" cy="313609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E59A23C-98F7-4818-8EB4-D2BE882A2F83}"/>
              </a:ext>
            </a:extLst>
          </p:cNvPr>
          <p:cNvSpPr/>
          <p:nvPr/>
        </p:nvSpPr>
        <p:spPr>
          <a:xfrm>
            <a:off x="141574" y="2123624"/>
            <a:ext cx="807563" cy="387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789123-334C-4773-8872-0F035DACD417}"/>
              </a:ext>
            </a:extLst>
          </p:cNvPr>
          <p:cNvCxnSpPr>
            <a:cxnSpLocks/>
            <a:stCxn id="21" idx="4"/>
            <a:endCxn id="3" idx="0"/>
          </p:cNvCxnSpPr>
          <p:nvPr/>
        </p:nvCxnSpPr>
        <p:spPr>
          <a:xfrm rot="16200000" flipH="1">
            <a:off x="2048021" y="1008434"/>
            <a:ext cx="737795" cy="374312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53CC035-1B0F-4472-8830-258F0831058B}"/>
              </a:ext>
            </a:extLst>
          </p:cNvPr>
          <p:cNvSpPr/>
          <p:nvPr/>
        </p:nvSpPr>
        <p:spPr>
          <a:xfrm>
            <a:off x="10144125" y="5277981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75425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GitHub</a:t>
            </a:r>
            <a:endParaRPr lang="en-IL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410" y="904265"/>
            <a:ext cx="7126288" cy="4195763"/>
          </a:xfrm>
        </p:spPr>
        <p:txBody>
          <a:bodyPr/>
          <a:lstStyle/>
          <a:p>
            <a:r>
              <a:rPr lang="en-US" dirty="0"/>
              <a:t>https://github.com/amichai-bd/riscv-multi-core-lotr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78112-B212-4017-ACFD-9483EF1D6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9" y="3052939"/>
            <a:ext cx="6253098" cy="3096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41C1EC-535B-49FE-A21A-2AF01F09F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21" y="4069653"/>
            <a:ext cx="3972141" cy="2432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EB1B30-F411-4A52-8132-EDA3930C4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9" y="1296665"/>
            <a:ext cx="7698558" cy="1288806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C92F7783-CFAD-4280-A8B8-99C9B7784382}"/>
              </a:ext>
            </a:extLst>
          </p:cNvPr>
          <p:cNvSpPr/>
          <p:nvPr/>
        </p:nvSpPr>
        <p:spPr>
          <a:xfrm>
            <a:off x="754316" y="2150192"/>
            <a:ext cx="807563" cy="387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13FED025-827D-4CB7-B53C-C6F429C0925C}"/>
              </a:ext>
            </a:extLst>
          </p:cNvPr>
          <p:cNvCxnSpPr>
            <a:cxnSpLocks/>
            <a:stCxn id="26" idx="4"/>
            <a:endCxn id="5" idx="0"/>
          </p:cNvCxnSpPr>
          <p:nvPr/>
        </p:nvCxnSpPr>
        <p:spPr>
          <a:xfrm rot="16200000" flipH="1">
            <a:off x="1933392" y="1762373"/>
            <a:ext cx="515272" cy="206586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3347EBD-FFC1-4976-96DD-04646C06F6D4}"/>
              </a:ext>
            </a:extLst>
          </p:cNvPr>
          <p:cNvSpPr/>
          <p:nvPr/>
        </p:nvSpPr>
        <p:spPr>
          <a:xfrm>
            <a:off x="4873658" y="3360698"/>
            <a:ext cx="618605" cy="3356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8902DD3-4742-487C-91C5-259FF1131956}"/>
              </a:ext>
            </a:extLst>
          </p:cNvPr>
          <p:cNvCxnSpPr>
            <a:cxnSpLocks/>
            <a:stCxn id="43" idx="4"/>
            <a:endCxn id="7" idx="0"/>
          </p:cNvCxnSpPr>
          <p:nvPr/>
        </p:nvCxnSpPr>
        <p:spPr>
          <a:xfrm rot="16200000" flipH="1">
            <a:off x="6136258" y="2743018"/>
            <a:ext cx="373337" cy="227993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601C99D-69CD-49E6-8F76-F2F0D071191F}"/>
              </a:ext>
            </a:extLst>
          </p:cNvPr>
          <p:cNvSpPr/>
          <p:nvPr/>
        </p:nvSpPr>
        <p:spPr>
          <a:xfrm>
            <a:off x="10144125" y="5277981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49871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GitHub</a:t>
            </a:r>
            <a:endParaRPr lang="en-IL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410" y="904265"/>
            <a:ext cx="7126288" cy="4195763"/>
          </a:xfrm>
        </p:spPr>
        <p:txBody>
          <a:bodyPr/>
          <a:lstStyle/>
          <a:p>
            <a:r>
              <a:rPr lang="en-US" dirty="0"/>
              <a:t>https://github.com/amichai-bd/riscv-multi-core-lotr</a:t>
            </a:r>
            <a:endParaRPr lang="en-IL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4EB20F9-B966-4A39-8820-9D0E0146F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9" y="3052939"/>
            <a:ext cx="6253098" cy="30962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07EE76-DF43-4A12-9944-BBEC6A454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9" y="1296665"/>
            <a:ext cx="7698558" cy="1288806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F2285E4E-2B9A-44BC-AC1F-820F54BBE93D}"/>
              </a:ext>
            </a:extLst>
          </p:cNvPr>
          <p:cNvSpPr/>
          <p:nvPr/>
        </p:nvSpPr>
        <p:spPr>
          <a:xfrm>
            <a:off x="754316" y="2150192"/>
            <a:ext cx="807563" cy="387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43BE4BB-1682-433D-8A2E-EB2D482992DE}"/>
              </a:ext>
            </a:extLst>
          </p:cNvPr>
          <p:cNvCxnSpPr>
            <a:cxnSpLocks/>
            <a:stCxn id="42" idx="4"/>
            <a:endCxn id="25" idx="0"/>
          </p:cNvCxnSpPr>
          <p:nvPr/>
        </p:nvCxnSpPr>
        <p:spPr>
          <a:xfrm rot="16200000" flipH="1">
            <a:off x="1933392" y="1762373"/>
            <a:ext cx="515272" cy="206586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40A18B60-67B5-40D6-BD47-06DC6C98C737}"/>
              </a:ext>
            </a:extLst>
          </p:cNvPr>
          <p:cNvSpPr/>
          <p:nvPr/>
        </p:nvSpPr>
        <p:spPr>
          <a:xfrm>
            <a:off x="4308051" y="3360698"/>
            <a:ext cx="618605" cy="3356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2FED2B0-B1F1-409A-89E3-42455C2889A1}"/>
              </a:ext>
            </a:extLst>
          </p:cNvPr>
          <p:cNvCxnSpPr>
            <a:cxnSpLocks/>
            <a:stCxn id="44" idx="4"/>
            <a:endCxn id="3" idx="0"/>
          </p:cNvCxnSpPr>
          <p:nvPr/>
        </p:nvCxnSpPr>
        <p:spPr>
          <a:xfrm rot="16200000" flipH="1">
            <a:off x="5573227" y="2740442"/>
            <a:ext cx="431455" cy="234320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5F8F248-3432-41AB-B412-BDAE16244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104" y="4127771"/>
            <a:ext cx="4618902" cy="2277226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831BBAD-EF62-4AD0-AAE7-60B0394135D9}"/>
              </a:ext>
            </a:extLst>
          </p:cNvPr>
          <p:cNvSpPr/>
          <p:nvPr/>
        </p:nvSpPr>
        <p:spPr>
          <a:xfrm>
            <a:off x="10144125" y="5277981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97616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  <a:endParaRPr lang="en-IL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BF2856F-D5CA-455F-A07F-1CEA0F682B01}"/>
              </a:ext>
            </a:extLst>
          </p:cNvPr>
          <p:cNvSpPr/>
          <p:nvPr/>
        </p:nvSpPr>
        <p:spPr>
          <a:xfrm>
            <a:off x="10144125" y="2334756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8E74EB-7800-48F8-B0CE-FAC129E1D9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3994" y="1853248"/>
            <a:ext cx="2686425" cy="408679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4E79317-9E25-4631-AEBB-D0BB73B8D664}"/>
              </a:ext>
            </a:extLst>
          </p:cNvPr>
          <p:cNvSpPr/>
          <p:nvPr/>
        </p:nvSpPr>
        <p:spPr>
          <a:xfrm>
            <a:off x="433994" y="2095500"/>
            <a:ext cx="2686426" cy="206692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3509533" y="2095500"/>
            <a:ext cx="6152186" cy="3238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600" dirty="0"/>
              <a:t>Computational Block</a:t>
            </a:r>
          </a:p>
          <a:p>
            <a:pPr marL="0" indent="0">
              <a:buNone/>
            </a:pPr>
            <a:r>
              <a:rPr lang="en-US" sz="3200" dirty="0"/>
              <a:t>RISCV Core</a:t>
            </a: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1976477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GitHub</a:t>
            </a:r>
            <a:endParaRPr lang="en-IL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410" y="904265"/>
            <a:ext cx="7126288" cy="4195763"/>
          </a:xfrm>
        </p:spPr>
        <p:txBody>
          <a:bodyPr/>
          <a:lstStyle/>
          <a:p>
            <a:r>
              <a:rPr lang="en-US" dirty="0"/>
              <a:t>https://github.com/amichai-bd/riscv-multi-core-lotr</a:t>
            </a:r>
            <a:endParaRPr lang="en-IL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4EB20F9-B966-4A39-8820-9D0E0146F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9" y="3052939"/>
            <a:ext cx="6253098" cy="30962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07EE76-DF43-4A12-9944-BBEC6A454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9" y="1296665"/>
            <a:ext cx="7698558" cy="1288806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F2285E4E-2B9A-44BC-AC1F-820F54BBE93D}"/>
              </a:ext>
            </a:extLst>
          </p:cNvPr>
          <p:cNvSpPr/>
          <p:nvPr/>
        </p:nvSpPr>
        <p:spPr>
          <a:xfrm>
            <a:off x="754316" y="2150192"/>
            <a:ext cx="807563" cy="387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43BE4BB-1682-433D-8A2E-EB2D482992DE}"/>
              </a:ext>
            </a:extLst>
          </p:cNvPr>
          <p:cNvCxnSpPr>
            <a:cxnSpLocks/>
            <a:stCxn id="42" idx="4"/>
            <a:endCxn id="25" idx="0"/>
          </p:cNvCxnSpPr>
          <p:nvPr/>
        </p:nvCxnSpPr>
        <p:spPr>
          <a:xfrm rot="16200000" flipH="1">
            <a:off x="1933392" y="1762373"/>
            <a:ext cx="515272" cy="206586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40A18B60-67B5-40D6-BD47-06DC6C98C737}"/>
              </a:ext>
            </a:extLst>
          </p:cNvPr>
          <p:cNvSpPr/>
          <p:nvPr/>
        </p:nvSpPr>
        <p:spPr>
          <a:xfrm>
            <a:off x="3855565" y="3360698"/>
            <a:ext cx="618605" cy="3356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2FED2B0-B1F1-409A-89E3-42455C2889A1}"/>
              </a:ext>
            </a:extLst>
          </p:cNvPr>
          <p:cNvCxnSpPr>
            <a:cxnSpLocks/>
            <a:stCxn id="44" idx="4"/>
            <a:endCxn id="46" idx="0"/>
          </p:cNvCxnSpPr>
          <p:nvPr/>
        </p:nvCxnSpPr>
        <p:spPr>
          <a:xfrm rot="16200000" flipH="1">
            <a:off x="5467353" y="2393831"/>
            <a:ext cx="507289" cy="311225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AD9739BA-E4FE-47C0-8C55-2ACF708AC9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715"/>
          <a:stretch/>
        </p:blipFill>
        <p:spPr>
          <a:xfrm>
            <a:off x="5101512" y="4203605"/>
            <a:ext cx="4351228" cy="2539204"/>
          </a:xfrm>
          <a:prstGeom prst="rect">
            <a:avLst/>
          </a:pr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AD142DA-9B23-4BE8-AEC1-C94FBFA23C56}"/>
              </a:ext>
            </a:extLst>
          </p:cNvPr>
          <p:cNvSpPr/>
          <p:nvPr/>
        </p:nvSpPr>
        <p:spPr>
          <a:xfrm>
            <a:off x="10144125" y="5277981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62434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GitHub</a:t>
            </a:r>
            <a:endParaRPr lang="en-IL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410" y="904265"/>
            <a:ext cx="7126288" cy="4195763"/>
          </a:xfrm>
        </p:spPr>
        <p:txBody>
          <a:bodyPr/>
          <a:lstStyle/>
          <a:p>
            <a:r>
              <a:rPr lang="en-US" dirty="0"/>
              <a:t>https://github.com/amichai-bd/riscv-multi-core-lotr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BDBEE-1532-4B1D-A5F9-4499B1409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64" y="1401188"/>
            <a:ext cx="7541443" cy="1211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627736-DA20-42B3-B192-78741085A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23" y="3161409"/>
            <a:ext cx="7534084" cy="3143239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8B8EFD4F-4ED5-45C3-8152-60CCDC6CFB40}"/>
              </a:ext>
            </a:extLst>
          </p:cNvPr>
          <p:cNvSpPr/>
          <p:nvPr/>
        </p:nvSpPr>
        <p:spPr>
          <a:xfrm>
            <a:off x="2611396" y="2206787"/>
            <a:ext cx="807563" cy="387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943A282-84CD-4D4A-BD2A-3216D2692097}"/>
              </a:ext>
            </a:extLst>
          </p:cNvPr>
          <p:cNvCxnSpPr>
            <a:cxnSpLocks/>
            <a:stCxn id="25" idx="4"/>
            <a:endCxn id="7" idx="0"/>
          </p:cNvCxnSpPr>
          <p:nvPr/>
        </p:nvCxnSpPr>
        <p:spPr>
          <a:xfrm rot="16200000" flipH="1">
            <a:off x="3192848" y="2416591"/>
            <a:ext cx="567147" cy="92248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9895271B-C058-45A1-8F94-164C6B466168}"/>
              </a:ext>
            </a:extLst>
          </p:cNvPr>
          <p:cNvSpPr/>
          <p:nvPr/>
        </p:nvSpPr>
        <p:spPr>
          <a:xfrm>
            <a:off x="275121" y="4509675"/>
            <a:ext cx="573292" cy="2697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07D2128-F031-4B5C-8278-415C5C1207F0}"/>
              </a:ext>
            </a:extLst>
          </p:cNvPr>
          <p:cNvCxnSpPr>
            <a:cxnSpLocks/>
            <a:stCxn id="42" idx="6"/>
          </p:cNvCxnSpPr>
          <p:nvPr/>
        </p:nvCxnSpPr>
        <p:spPr>
          <a:xfrm flipV="1">
            <a:off x="848413" y="3710206"/>
            <a:ext cx="1677971" cy="93432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7F43D879-3910-4BFA-B5D3-FC95AA18E42C}"/>
              </a:ext>
            </a:extLst>
          </p:cNvPr>
          <p:cNvCxnSpPr>
            <a:cxnSpLocks/>
            <a:stCxn id="42" idx="6"/>
          </p:cNvCxnSpPr>
          <p:nvPr/>
        </p:nvCxnSpPr>
        <p:spPr>
          <a:xfrm flipV="1">
            <a:off x="848413" y="4604827"/>
            <a:ext cx="1677971" cy="397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BF45C97-F973-420C-B505-BAACC255D334}"/>
              </a:ext>
            </a:extLst>
          </p:cNvPr>
          <p:cNvSpPr/>
          <p:nvPr/>
        </p:nvSpPr>
        <p:spPr>
          <a:xfrm>
            <a:off x="10144125" y="5277981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01723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3CBBC6DE-2304-4DA6-999E-D9537C1EE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0" y="1423165"/>
            <a:ext cx="7616724" cy="1316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GitHub</a:t>
            </a:r>
            <a:endParaRPr lang="en-IL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410" y="904265"/>
            <a:ext cx="7126288" cy="4195763"/>
          </a:xfrm>
        </p:spPr>
        <p:txBody>
          <a:bodyPr/>
          <a:lstStyle/>
          <a:p>
            <a:r>
              <a:rPr lang="en-US" dirty="0"/>
              <a:t>https://github.com/amichai-bd/riscv-multi-core-lotr</a:t>
            </a:r>
            <a:endParaRPr lang="en-I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B8EFD4F-4ED5-45C3-8152-60CCDC6CFB40}"/>
              </a:ext>
            </a:extLst>
          </p:cNvPr>
          <p:cNvSpPr/>
          <p:nvPr/>
        </p:nvSpPr>
        <p:spPr>
          <a:xfrm>
            <a:off x="4110257" y="2237944"/>
            <a:ext cx="807563" cy="387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943A282-84CD-4D4A-BD2A-3216D2692097}"/>
              </a:ext>
            </a:extLst>
          </p:cNvPr>
          <p:cNvCxnSpPr>
            <a:cxnSpLocks/>
            <a:stCxn id="25" idx="4"/>
            <a:endCxn id="3" idx="0"/>
          </p:cNvCxnSpPr>
          <p:nvPr/>
        </p:nvCxnSpPr>
        <p:spPr>
          <a:xfrm rot="5400000">
            <a:off x="4104702" y="2550016"/>
            <a:ext cx="333935" cy="48474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47A48B1-1964-436B-91F7-724987D0E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7" y="2959354"/>
            <a:ext cx="7725484" cy="2733538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DA6EFF9-FBF4-4A2D-837C-4118928149A1}"/>
              </a:ext>
            </a:extLst>
          </p:cNvPr>
          <p:cNvSpPr/>
          <p:nvPr/>
        </p:nvSpPr>
        <p:spPr>
          <a:xfrm>
            <a:off x="10144125" y="5277981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68615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3CBBC6DE-2304-4DA6-999E-D9537C1EE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0" y="1423165"/>
            <a:ext cx="7616724" cy="1316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GitHub</a:t>
            </a:r>
            <a:endParaRPr lang="en-IL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410" y="904265"/>
            <a:ext cx="7126288" cy="4195763"/>
          </a:xfrm>
        </p:spPr>
        <p:txBody>
          <a:bodyPr/>
          <a:lstStyle/>
          <a:p>
            <a:r>
              <a:rPr lang="en-US" dirty="0"/>
              <a:t>https://github.com/amichai-bd/riscv-multi-core-lotr</a:t>
            </a:r>
            <a:endParaRPr lang="en-IL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B8EFD4F-4ED5-45C3-8152-60CCDC6CFB40}"/>
              </a:ext>
            </a:extLst>
          </p:cNvPr>
          <p:cNvSpPr/>
          <p:nvPr/>
        </p:nvSpPr>
        <p:spPr>
          <a:xfrm>
            <a:off x="4110257" y="2237944"/>
            <a:ext cx="807563" cy="387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943A282-84CD-4D4A-BD2A-3216D2692097}"/>
              </a:ext>
            </a:extLst>
          </p:cNvPr>
          <p:cNvCxnSpPr>
            <a:cxnSpLocks/>
            <a:stCxn id="25" idx="4"/>
            <a:endCxn id="3" idx="0"/>
          </p:cNvCxnSpPr>
          <p:nvPr/>
        </p:nvCxnSpPr>
        <p:spPr>
          <a:xfrm rot="5400000">
            <a:off x="4104702" y="2550016"/>
            <a:ext cx="333935" cy="48474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47A48B1-1964-436B-91F7-724987D0E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7" y="2959354"/>
            <a:ext cx="7725484" cy="2733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82C854-F3EF-48BD-BCBE-01A528E95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537" y="3140362"/>
            <a:ext cx="5588174" cy="3443659"/>
          </a:xfrm>
          <a:prstGeom prst="rect">
            <a:avLst/>
          </a:prstGeom>
          <a:ln w="38100" cap="sq">
            <a:solidFill>
              <a:schemeClr val="tx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6A0FB38B-71F1-49F2-9FC4-31D3334BE677}"/>
              </a:ext>
            </a:extLst>
          </p:cNvPr>
          <p:cNvSpPr/>
          <p:nvPr/>
        </p:nvSpPr>
        <p:spPr>
          <a:xfrm>
            <a:off x="275120" y="5093946"/>
            <a:ext cx="629854" cy="3408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64D0973-415F-41CB-BD26-9A5791D8EA69}"/>
              </a:ext>
            </a:extLst>
          </p:cNvPr>
          <p:cNvCxnSpPr>
            <a:cxnSpLocks/>
            <a:stCxn id="43" idx="6"/>
            <a:endCxn id="8" idx="1"/>
          </p:cNvCxnSpPr>
          <p:nvPr/>
        </p:nvCxnSpPr>
        <p:spPr>
          <a:xfrm flipV="1">
            <a:off x="904974" y="4862192"/>
            <a:ext cx="2619563" cy="40219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D522D15-8FBE-4633-85EA-705990602A28}"/>
              </a:ext>
            </a:extLst>
          </p:cNvPr>
          <p:cNvSpPr/>
          <p:nvPr/>
        </p:nvSpPr>
        <p:spPr>
          <a:xfrm>
            <a:off x="10144125" y="5277981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36564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Design – RTL </a:t>
            </a:r>
            <a:br>
              <a:rPr lang="en-US" sz="4400" dirty="0"/>
            </a:br>
            <a:r>
              <a:rPr lang="en-US" sz="4400" dirty="0"/>
              <a:t>System Verilog</a:t>
            </a:r>
            <a:endParaRPr lang="en-IL" sz="44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D661D1-495E-4BFE-98B0-02D6D97645F2}"/>
              </a:ext>
            </a:extLst>
          </p:cNvPr>
          <p:cNvSpPr/>
          <p:nvPr/>
        </p:nvSpPr>
        <p:spPr>
          <a:xfrm>
            <a:off x="10134600" y="5639931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9E098-E008-4CDE-9DE5-0515D4BD0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50" y="3162218"/>
            <a:ext cx="6348225" cy="1046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E45D85-3719-43AC-A110-1886B13DD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0" y="4294354"/>
            <a:ext cx="7229119" cy="2081297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5029B96-557B-49B4-8D44-EC0E0D6CB1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299" y="1864518"/>
            <a:ext cx="8621712" cy="5031582"/>
          </a:xfrm>
        </p:spPr>
        <p:txBody>
          <a:bodyPr>
            <a:normAutofit/>
          </a:bodyPr>
          <a:lstStyle/>
          <a:p>
            <a:r>
              <a:rPr lang="en-US" sz="3200" dirty="0"/>
              <a:t>Coding Style</a:t>
            </a:r>
          </a:p>
          <a:p>
            <a:pPr lvl="1"/>
            <a:r>
              <a:rPr lang="en-US" sz="3000" dirty="0"/>
              <a:t> Macros</a:t>
            </a:r>
          </a:p>
        </p:txBody>
      </p:sp>
    </p:spTree>
    <p:extLst>
      <p:ext uri="{BB962C8B-B14F-4D97-AF65-F5344CB8AC3E}">
        <p14:creationId xmlns:p14="http://schemas.microsoft.com/office/powerpoint/2010/main" val="2386680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Design – RTL </a:t>
            </a:r>
            <a:br>
              <a:rPr lang="en-US" sz="4400" dirty="0"/>
            </a:br>
            <a:r>
              <a:rPr lang="en-US" sz="4400" dirty="0"/>
              <a:t>System Verilog</a:t>
            </a:r>
            <a:endParaRPr lang="en-IL" sz="4400" dirty="0"/>
          </a:p>
        </p:txBody>
      </p: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CED8AA82-2B07-458D-86E5-3049FE508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299" y="1864518"/>
            <a:ext cx="8621712" cy="5031582"/>
          </a:xfrm>
        </p:spPr>
        <p:txBody>
          <a:bodyPr>
            <a:normAutofit/>
          </a:bodyPr>
          <a:lstStyle/>
          <a:p>
            <a:r>
              <a:rPr lang="en-US" sz="3200" dirty="0"/>
              <a:t>Coding Style</a:t>
            </a:r>
          </a:p>
          <a:p>
            <a:pPr lvl="1"/>
            <a:r>
              <a:rPr lang="en-US" sz="3000" dirty="0"/>
              <a:t> Macros</a:t>
            </a:r>
          </a:p>
          <a:p>
            <a:pPr lvl="1"/>
            <a:r>
              <a:rPr lang="en-US" sz="3000" dirty="0"/>
              <a:t> Naming convention </a:t>
            </a:r>
            <a:r>
              <a:rPr lang="en-US" sz="3000" i="1" u="sng" dirty="0"/>
              <a:t>&lt;signal&gt;Q502H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D661D1-495E-4BFE-98B0-02D6D97645F2}"/>
              </a:ext>
            </a:extLst>
          </p:cNvPr>
          <p:cNvSpPr/>
          <p:nvPr/>
        </p:nvSpPr>
        <p:spPr>
          <a:xfrm>
            <a:off x="10134600" y="5639931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46424F-29BF-448F-90C1-F078FFBD7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" y="3692129"/>
            <a:ext cx="7991476" cy="282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55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Design – RTL </a:t>
            </a:r>
            <a:br>
              <a:rPr lang="en-US" sz="4400" dirty="0"/>
            </a:br>
            <a:r>
              <a:rPr lang="en-US" sz="4400" dirty="0"/>
              <a:t>System Verilog</a:t>
            </a:r>
            <a:endParaRPr lang="en-IL" sz="4400" dirty="0"/>
          </a:p>
        </p:txBody>
      </p: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CED8AA82-2B07-458D-86E5-3049FE508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773" y="2416968"/>
            <a:ext cx="8629651" cy="2802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Process Agnostic - compatible with:</a:t>
            </a:r>
          </a:p>
          <a:p>
            <a:pPr lvl="1"/>
            <a:r>
              <a:rPr lang="en-US" sz="3000" dirty="0"/>
              <a:t> Simulation</a:t>
            </a:r>
          </a:p>
          <a:p>
            <a:pPr lvl="1"/>
            <a:r>
              <a:rPr lang="en-US" sz="3000" dirty="0"/>
              <a:t> FPGA</a:t>
            </a:r>
          </a:p>
          <a:p>
            <a:pPr lvl="1"/>
            <a:r>
              <a:rPr lang="en-US" sz="3000" dirty="0"/>
              <a:t> ASIC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D661D1-495E-4BFE-98B0-02D6D97645F2}"/>
              </a:ext>
            </a:extLst>
          </p:cNvPr>
          <p:cNvSpPr/>
          <p:nvPr/>
        </p:nvSpPr>
        <p:spPr>
          <a:xfrm>
            <a:off x="10134600" y="5639931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100320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Validation</a:t>
            </a:r>
            <a:endParaRPr lang="en-IL" sz="4400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40F0621-A7BE-485A-84A9-C0A187CC0BDC}"/>
              </a:ext>
            </a:extLst>
          </p:cNvPr>
          <p:cNvSpPr txBox="1">
            <a:spLocks/>
          </p:cNvSpPr>
          <p:nvPr/>
        </p:nvSpPr>
        <p:spPr>
          <a:xfrm>
            <a:off x="114299" y="1331118"/>
            <a:ext cx="8621712" cy="5031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dirty="0"/>
              <a:t>RC Level:</a:t>
            </a:r>
            <a:br>
              <a:rPr lang="en-US" sz="3200" dirty="0"/>
            </a:br>
            <a:r>
              <a:rPr lang="en-US" sz="3200" dirty="0"/>
              <a:t>Simple TB for enablement –</a:t>
            </a:r>
          </a:p>
          <a:p>
            <a:endParaRPr lang="en-US" sz="3200" dirty="0"/>
          </a:p>
          <a:p>
            <a:r>
              <a:rPr lang="en-US" sz="3200" dirty="0"/>
              <a:t>Fabric LOTR Level:</a:t>
            </a:r>
            <a:br>
              <a:rPr lang="en-US" sz="3200" dirty="0"/>
            </a:br>
            <a:r>
              <a:rPr lang="en-US" sz="3200" dirty="0"/>
              <a:t>Integrating to the LOTR Fabric and executing “real” flows.</a:t>
            </a:r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**Note:</a:t>
            </a:r>
            <a:br>
              <a:rPr lang="en-US" sz="3200" dirty="0"/>
            </a:br>
            <a:r>
              <a:rPr lang="en-US" sz="3200" dirty="0"/>
              <a:t>More validation is WIP for future projects</a:t>
            </a:r>
            <a:endParaRPr lang="en-US" sz="30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0783580-1CCD-48F5-915A-C937BD593119}"/>
              </a:ext>
            </a:extLst>
          </p:cNvPr>
          <p:cNvSpPr/>
          <p:nvPr/>
        </p:nvSpPr>
        <p:spPr>
          <a:xfrm>
            <a:off x="10144125" y="6030456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322076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6F2CC-E73A-4863-A99C-579BFC9F06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Question?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66EB8-48DD-45ED-A18A-4E8D9ADD39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78590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  <a:endParaRPr lang="en-IL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BF2856F-D5CA-455F-A07F-1CEA0F682B01}"/>
              </a:ext>
            </a:extLst>
          </p:cNvPr>
          <p:cNvSpPr/>
          <p:nvPr/>
        </p:nvSpPr>
        <p:spPr>
          <a:xfrm>
            <a:off x="10144125" y="2334756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8E74EB-7800-48F8-B0CE-FAC129E1D9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3994" y="1853248"/>
            <a:ext cx="2686425" cy="408679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B804BE7-97A2-4770-8375-5223FFCABE46}"/>
              </a:ext>
            </a:extLst>
          </p:cNvPr>
          <p:cNvSpPr/>
          <p:nvPr/>
        </p:nvSpPr>
        <p:spPr>
          <a:xfrm>
            <a:off x="433993" y="4238626"/>
            <a:ext cx="2794982" cy="170141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A7E084A-E6C1-4DEC-A8E3-4EC0CEA1FCD2}"/>
              </a:ext>
            </a:extLst>
          </p:cNvPr>
          <p:cNvSpPr txBox="1">
            <a:spLocks/>
          </p:cNvSpPr>
          <p:nvPr/>
        </p:nvSpPr>
        <p:spPr>
          <a:xfrm>
            <a:off x="3220414" y="2095500"/>
            <a:ext cx="6152186" cy="3238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600" dirty="0"/>
              <a:t>The “Router” – Our IP</a:t>
            </a:r>
          </a:p>
          <a:p>
            <a:pPr marL="0" indent="0">
              <a:buNone/>
            </a:pPr>
            <a:r>
              <a:rPr lang="en-US" sz="3600" dirty="0"/>
              <a:t>The IO Block.</a:t>
            </a:r>
            <a:br>
              <a:rPr lang="en-US" sz="3600" dirty="0"/>
            </a:br>
            <a:r>
              <a:rPr lang="en-US" sz="3600" dirty="0"/>
              <a:t>In charge traffics managing &amp; coherency.</a:t>
            </a: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288479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  <a:endParaRPr lang="en-IL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BF2856F-D5CA-455F-A07F-1CEA0F682B01}"/>
              </a:ext>
            </a:extLst>
          </p:cNvPr>
          <p:cNvSpPr/>
          <p:nvPr/>
        </p:nvSpPr>
        <p:spPr>
          <a:xfrm>
            <a:off x="10144125" y="2334756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8E74EB-7800-48F8-B0CE-FAC129E1D9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3994" y="1853248"/>
            <a:ext cx="2686425" cy="4086795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A7E084A-E6C1-4DEC-A8E3-4EC0CEA1FCD2}"/>
              </a:ext>
            </a:extLst>
          </p:cNvPr>
          <p:cNvSpPr txBox="1">
            <a:spLocks/>
          </p:cNvSpPr>
          <p:nvPr/>
        </p:nvSpPr>
        <p:spPr>
          <a:xfrm>
            <a:off x="3220414" y="2095500"/>
            <a:ext cx="6152186" cy="3238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600" dirty="0"/>
              <a:t>Together they build the “LOTR_TILE”</a:t>
            </a: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885630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  <a:endParaRPr lang="en-IL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BF2856F-D5CA-455F-A07F-1CEA0F682B01}"/>
              </a:ext>
            </a:extLst>
          </p:cNvPr>
          <p:cNvSpPr/>
          <p:nvPr/>
        </p:nvSpPr>
        <p:spPr>
          <a:xfrm>
            <a:off x="10144125" y="2334756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A7E084A-E6C1-4DEC-A8E3-4EC0CEA1FCD2}"/>
              </a:ext>
            </a:extLst>
          </p:cNvPr>
          <p:cNvSpPr txBox="1">
            <a:spLocks/>
          </p:cNvSpPr>
          <p:nvPr/>
        </p:nvSpPr>
        <p:spPr>
          <a:xfrm>
            <a:off x="1134439" y="2334756"/>
            <a:ext cx="6152186" cy="3238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600" dirty="0"/>
              <a:t>Many Tiles together will make A RING architecture Fabric.</a:t>
            </a: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3833785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Lord-Of-The-Ring</a:t>
            </a:r>
            <a:endParaRPr lang="en-IL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BF2856F-D5CA-455F-A07F-1CEA0F682B01}"/>
              </a:ext>
            </a:extLst>
          </p:cNvPr>
          <p:cNvSpPr/>
          <p:nvPr/>
        </p:nvSpPr>
        <p:spPr>
          <a:xfrm>
            <a:off x="10144125" y="2334756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79276A9-79B0-4D69-81EF-C39F4B6DA4A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1686762"/>
            <a:ext cx="8145462" cy="482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OTR Tribute | One Ring to rule them all - YouTube">
            <a:extLst>
              <a:ext uri="{FF2B5EF4-FFF2-40B4-BE49-F238E27FC236}">
                <a16:creationId xmlns:a16="http://schemas.microsoft.com/office/drawing/2014/main" id="{ADFD971C-CE29-4CEF-8D39-05B89E6E2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" b="-905"/>
          <a:stretch/>
        </p:blipFill>
        <p:spPr bwMode="auto">
          <a:xfrm>
            <a:off x="6357331" y="600024"/>
            <a:ext cx="3403118" cy="189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53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image">
            <a:extLst>
              <a:ext uri="{FF2B5EF4-FFF2-40B4-BE49-F238E27FC236}">
                <a16:creationId xmlns:a16="http://schemas.microsoft.com/office/drawing/2014/main" id="{0704465B-CB6C-4914-BB9B-7D7F613F0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8" y="1686762"/>
            <a:ext cx="8145462" cy="482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Lord-Of-The-Ring</a:t>
            </a:r>
            <a:endParaRPr lang="en-IL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639C785F-AA1B-4871-9973-FA8F1EAF85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72051" y="4772024"/>
            <a:ext cx="1628775" cy="885825"/>
          </a:xfrm>
          <a:prstGeom prst="bentConnector3">
            <a:avLst>
              <a:gd name="adj1" fmla="val 10029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CC938E2E-7484-4CC1-A620-7CCF860481B3}"/>
              </a:ext>
            </a:extLst>
          </p:cNvPr>
          <p:cNvSpPr txBox="1">
            <a:spLocks/>
          </p:cNvSpPr>
          <p:nvPr/>
        </p:nvSpPr>
        <p:spPr>
          <a:xfrm>
            <a:off x="553747" y="1836641"/>
            <a:ext cx="4877102" cy="1621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Typical Flow: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Load I_MEM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43B0762-AA8C-44B7-913E-097B0BB0577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00826" y="4018481"/>
            <a:ext cx="1400179" cy="753543"/>
          </a:xfrm>
          <a:prstGeom prst="bentConnector3">
            <a:avLst>
              <a:gd name="adj1" fmla="val 10034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6554D16-EB58-4B39-AD47-B662731C8405}"/>
              </a:ext>
            </a:extLst>
          </p:cNvPr>
          <p:cNvSpPr/>
          <p:nvPr/>
        </p:nvSpPr>
        <p:spPr>
          <a:xfrm>
            <a:off x="10144125" y="2334756"/>
            <a:ext cx="1952626" cy="303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430888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1592</TotalTime>
  <Words>626</Words>
  <Application>Microsoft Office PowerPoint</Application>
  <PresentationFormat>Widescreen</PresentationFormat>
  <Paragraphs>148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Century Gothic</vt:lpstr>
      <vt:lpstr>Wingdings</vt:lpstr>
      <vt:lpstr>Wingdings 3</vt:lpstr>
      <vt:lpstr>Ion</vt:lpstr>
      <vt:lpstr>RC Ring-Controller </vt:lpstr>
      <vt:lpstr>Introduction</vt:lpstr>
      <vt:lpstr>The Architectural idea</vt:lpstr>
      <vt:lpstr>Building Blocks</vt:lpstr>
      <vt:lpstr>Building Blocks</vt:lpstr>
      <vt:lpstr>Building Blocks</vt:lpstr>
      <vt:lpstr>Building Blocks</vt:lpstr>
      <vt:lpstr>Lord-Of-The-Ring</vt:lpstr>
      <vt:lpstr>Lord-Of-The-Ring</vt:lpstr>
      <vt:lpstr>Lord-Of-The-Ring</vt:lpstr>
      <vt:lpstr>Lord-Of-The-Ring</vt:lpstr>
      <vt:lpstr>Lord-Of-The-Ring</vt:lpstr>
      <vt:lpstr>Ring-Controller</vt:lpstr>
      <vt:lpstr>Ring-Controller</vt:lpstr>
      <vt:lpstr>Ring-Controller</vt:lpstr>
      <vt:lpstr>Ring-Controller</vt:lpstr>
      <vt:lpstr>Ring-Controller</vt:lpstr>
      <vt:lpstr>Ring-Controller</vt:lpstr>
      <vt:lpstr>Ring-Controller</vt:lpstr>
      <vt:lpstr>Ring-Controller</vt:lpstr>
      <vt:lpstr>Ring-Controller</vt:lpstr>
      <vt:lpstr>Ring-Controller</vt:lpstr>
      <vt:lpstr>Ring-Controller</vt:lpstr>
      <vt:lpstr>Ring-Controller</vt:lpstr>
      <vt:lpstr>Ring-Controller</vt:lpstr>
      <vt:lpstr>Ring-Controller</vt:lpstr>
      <vt:lpstr>MRO</vt:lpstr>
      <vt:lpstr>MRO</vt:lpstr>
      <vt:lpstr>MRO</vt:lpstr>
      <vt:lpstr>C2F &amp; F2C State Machine &amp; Ctrl Bits</vt:lpstr>
      <vt:lpstr>C2F &amp; F2C State Machine &amp; Ctrl Bits</vt:lpstr>
      <vt:lpstr>C2F &amp; F2C  Buffers Data Path</vt:lpstr>
      <vt:lpstr>Workflow &amp; Execution</vt:lpstr>
      <vt:lpstr>HAS &amp; MAS</vt:lpstr>
      <vt:lpstr>HAS &amp; MAS</vt:lpstr>
      <vt:lpstr>Verilog Simulation</vt:lpstr>
      <vt:lpstr>GitHub</vt:lpstr>
      <vt:lpstr>GitHub</vt:lpstr>
      <vt:lpstr>GitHub</vt:lpstr>
      <vt:lpstr>GitHub</vt:lpstr>
      <vt:lpstr>GitHub</vt:lpstr>
      <vt:lpstr>GitHub</vt:lpstr>
      <vt:lpstr>GitHub</vt:lpstr>
      <vt:lpstr>Design – RTL  System Verilog</vt:lpstr>
      <vt:lpstr>Design – RTL  System Verilog</vt:lpstr>
      <vt:lpstr>Design – RTL  System Verilog</vt:lpstr>
      <vt:lpstr>Validation</vt:lpstr>
      <vt:lpstr>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LOTR Lord-Of-The-Ring</dc:title>
  <dc:creator>Ben David, Amichai</dc:creator>
  <cp:lastModifiedBy>Ben David, Amichai</cp:lastModifiedBy>
  <cp:revision>98</cp:revision>
  <dcterms:created xsi:type="dcterms:W3CDTF">2021-05-18T11:53:11Z</dcterms:created>
  <dcterms:modified xsi:type="dcterms:W3CDTF">2021-11-17T19:27:22Z</dcterms:modified>
</cp:coreProperties>
</file>